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3.xml" ContentType="application/inkml+xml"/>
  <Override PartName="/ppt/notesSlides/notesSlide3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4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7.xml" ContentType="application/vnd.openxmlformats-officedocument.presentationml.notesSlide+xml"/>
  <Override PartName="/ppt/ink/ink45.xml" ContentType="application/inkml+xml"/>
  <Override PartName="/ppt/ink/ink46.xml" ContentType="application/inkml+xml"/>
  <Override PartName="/ppt/notesSlides/notesSlide8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5"/>
  </p:sldMasterIdLst>
  <p:notesMasterIdLst>
    <p:notesMasterId r:id="rId59"/>
  </p:notesMasterIdLst>
  <p:handoutMasterIdLst>
    <p:handoutMasterId r:id="rId60"/>
  </p:handoutMasterIdLst>
  <p:sldIdLst>
    <p:sldId id="256" r:id="rId6"/>
    <p:sldId id="257" r:id="rId7"/>
    <p:sldId id="258" r:id="rId8"/>
    <p:sldId id="259" r:id="rId9"/>
    <p:sldId id="260" r:id="rId10"/>
    <p:sldId id="263" r:id="rId11"/>
    <p:sldId id="261" r:id="rId12"/>
    <p:sldId id="262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309" r:id="rId45"/>
    <p:sldId id="310" r:id="rId46"/>
    <p:sldId id="297" r:id="rId47"/>
    <p:sldId id="298" r:id="rId48"/>
    <p:sldId id="299" r:id="rId49"/>
    <p:sldId id="300" r:id="rId50"/>
    <p:sldId id="301" r:id="rId51"/>
    <p:sldId id="303" r:id="rId52"/>
    <p:sldId id="304" r:id="rId53"/>
    <p:sldId id="308" r:id="rId54"/>
    <p:sldId id="305" r:id="rId55"/>
    <p:sldId id="306" r:id="rId56"/>
    <p:sldId id="311" r:id="rId57"/>
    <p:sldId id="307" r:id="rId5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55">
          <p15:clr>
            <a:srgbClr val="A4A3A4"/>
          </p15:clr>
        </p15:guide>
        <p15:guide id="4" pos="2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80A7"/>
    <a:srgbClr val="FCB130"/>
    <a:srgbClr val="693A77"/>
    <a:srgbClr val="3D8704"/>
    <a:srgbClr val="595959"/>
    <a:srgbClr val="16A4DE"/>
    <a:srgbClr val="68696D"/>
    <a:srgbClr val="58A618"/>
    <a:srgbClr val="B5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EC5FAF-4D76-4F53-A3B9-05F5D6BD9C7C}" v="29" dt="2018-10-11T22:09:25.8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2" autoAdjust="0"/>
    <p:restoredTop sz="96625" autoAdjust="0"/>
  </p:normalViewPr>
  <p:slideViewPr>
    <p:cSldViewPr>
      <p:cViewPr>
        <p:scale>
          <a:sx n="105" d="100"/>
          <a:sy n="105" d="100"/>
        </p:scale>
        <p:origin x="210" y="51"/>
      </p:cViewPr>
      <p:guideLst>
        <p:guide orient="horz" pos="2160"/>
        <p:guide pos="2880"/>
        <p:guide orient="horz" pos="255"/>
        <p:guide pos="2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04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handoutMaster" Target="handoutMasters/handoutMaster1.xml"/><Relationship Id="rId65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694D8-3872-4807-A15C-F4B7942F6379}" type="datetimeFigureOut">
              <a:rPr lang="en-CA" smtClean="0"/>
              <a:t>2018-10-11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DE8CE-452B-4069-A95B-2C6E98B95EC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02668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8:18:47.4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354 12 7552,'-9'-5'919,"7"4"-727,0 0 0,1 1 0,-1-1 0,0 0 0,0 0 0,0 1-1,0-1 1,0 1 0,0 0 0,0-1 0,0 1 0,0 0-1,1 0 1,-1 0 0,0 1 0,-1-1-192,-9 1 572,9-1-242,0 0-1,0 0 0,-1 0 0,1 1 1,0-1-1,0 1 0,0 0 1,0 0-1,-2 1-329,-4 3 511,-1 1-1,1 1 1,0 0 0,0 0 0,-4 5-511,-41 45 964,44-46-834,-25 30 853,-7 11-983,29-34 129,0 1 0,2 0 0,0 0-1,-2 9-128,12-26 5,0 1 0,0-1 0,1 0 0,-1 1 0,0-1 0,1 1 0,-1-1 0,1 1 0,0 0 0,0-1 0,0 1 0,0-1 0,1 1 0,-1 0-5,1-2 4,-1 0 0,0 0 0,1-1 0,0 1 0,-1 0 0,1 0 0,-1 0 0,1-1 0,0 1 0,-1 0 0,1-1 0,0 1 0,0-1 0,0 1 0,-1-1 0,1 1 0,0-1 0,0 1 0,0-1 0,0 0 0,0 0 0,0 1 0,0-1 0,0 0 0,0 0 0,0 0 0,0 0 0,0 0 0,0 0 0,0 0 0,0 0 0,-1-1 0,1 1 0,0 0 0,0-1 0,0 1-4,6-2 6,-1 0 0,1-1 0,-1 0 0,0 0 0,0 0 0,-1-1 0,1 0 0,-1 0 0,1 0 0,-1-1 0,2-3-6,12-12 34,-1-1-1,2-4-33,9-16-52,-1-3 52,14-19-39,-41 61 40,1-1-1,0 0 1,1 0-1,-1 1 1,0 0-1,1-1 0,0 1 1,-1 0-1,1 0 0,-2 2-1,-1-1-1,1 1 0,-1 0 0,1 0 1,-1 0-1,1-1 0,0 1 1,-1 0-1,1 0 0,-1 0 1,1 0-1,0 0 0,-1 0 0,1 0 1,-1 0-1,1 0 0,0 1 1,-1-1-1,1 0 0,-1 0 2,1 1-9,0-1 0,0 1 1,0 0-1,0-1 0,0 1 0,-1 0 0,1 0 0,0 0 0,0 0 0,-1-1 0,1 1 1,-1 0-1,1 0 0,0 1 9,4 10-3,-1 1 0,0-1 0,1 10 3,-1-9-29,-1 1 0,2-1 0,1 3 29,0-5-554,0 0 0,1 0 0,0 0 0,1-1 0,0 0 0,1 0 0,0-1 0,0 0 0,1-1 0,0 0 0,1-1 0,-1 0 1,2 0-1,-1-1 0,5 1 554,35 12-3792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8:19:08.1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134 720 7808,'-1'-2'501,"0"-1"0,0 1 0,0 0 0,-1-1 0,1 1 0,-1 0 0,0 0 0,0 0 0,0 0 0,0 0 0,0 0 0,0 1 0,0-1 0,-2 0-501,2 1 82,1 1 0,-1 0 0,0-1 0,1 1 0,-1 0 0,0 0 0,1 0 0,-1 0 0,0 0 0,1 1 0,-1-1 0,0 0 0,1 1 0,-1-1-1,1 1 1,-1 0 0,1-1 0,-1 1 0,1 0 0,-1 0 0,1 0 0,0 0 0,-1 0 0,1 1-82,-4 2 59,0 1 0,0 0-1,1 0 1,0 1 0,0-1 0,0 1 0,0 0 0,-1 4-59,-1 3 51,1 0 0,0 0 0,-2 11-51,5-20 2,2 1 0,-1 0 1,0 0-1,1 0 0,0 0 1,0 0-1,0 0 0,1 0 1,0-1-1,-1 1 0,2 0 1,-1 0-1,1-1 0,-1 1 1,3 2-3,-3-5 10,0 1 0,0-1 1,1-1-1,-1 1 1,1 0-1,0 0 0,-1 0 1,1-1-1,0 1 1,0-1-1,0 1 0,0-1 1,0 0-1,0 0 1,1 0-1,-1 0 0,0 0 1,0 0-1,1-1 1,-1 1-1,1-1 0,-1 0 1,0 0-1,1 1 1,-1-2-1,1 1 0,-1 0 1,0 0-1,1-1 1,-1 1-1,2-2-10,3 0 8,0 0 0,0 0-1,-1-1 1,1 0 0,-1-1 0,0 1-1,0-1 1,0-1 0,0 1-1,-1-1 1,3-2-8,0-3 12,1 1 0,-2-2 0,1 1-1,-1-1 1,4-10-12,-4 10-107,-7 11 104,0 0 0,1 0 0,-1 0 1,0 0-1,0 0 0,0 0 0,0 0 0,0 0 1,0 0-1,0 0 0,0 0 0,1 0 1,-1 0-1,0 0 0,0 0 0,0 0 1,0 0-1,0 0 0,0 0 0,0 0 0,1 0 1,-1 0-1,0 0 0,0 0 0,0 0 1,0 0-1,0 0 0,0 0 0,0 0 1,1 0-1,-1 0 0,0 0 0,0 0 0,0 0 1,0 0-1,0 0 0,0 1 0,0-1 1,0 0-1,0 0 0,0 0 0,0 0 1,0 0-1,1 0 0,-1 0 3,3 20-142,-2-9 207,0-5-62,0-1 1,0 1 0,1-1-1,-1 1 1,1-1-1,1 0 1,-1 1 0,1-1-1,3 4-3,-5-7 5,0-1 0,1 1 0,0 0 1,-1-1-1,1 1 0,0-1 0,0 1 0,0-1 0,0 0 0,0 0 0,0 0 0,0 0 1,0 0-1,0 0 0,1-1 0,-1 1 0,0-1 0,1 1 0,-1-1 0,0 0 0,1 0 0,-1 0 1,0 0-1,1-1 0,1 1-5,1-1 17,1-1 1,0 1-1,0-1 1,-1 0-1,1 0 1,-1-1-1,1 1 0,-1-1 1,0-1-1,0 1 1,-1-1-1,1 1 1,1-2-18,-1-2 20,1 1-1,-1-1 1,0 0 0,0 0 0,-1 0 0,0-1-1,0 1 1,-1-1 0,0 0-20,29-83-149,-29 84 51,-1 10 10,-3 16-41,1-8 86,0-3 36,0 0-1,1 0 0,0-1 1,0 1-1,1 0 0,0 0 1,1 0-1,-1-1 0,1 0 1,2 3 7,-3-7 9,0 0 0,-1 0 1,1 0-1,0-1 0,0 1 1,1-1-1,-1 0 0,0 1 1,1-1-1,0 0 0,-1 0 0,1-1 1,0 1-1,0-1 0,0 1 1,0-1-1,0 0 0,0 0 1,0 0-1,0 0 0,1-1 1,-1 0-1,0 1 0,1-1 0,-1 0 1,2-1-10,-2 1 22,1-1 1,-1 0-1,1 0 0,-1 0 1,0 0-1,1 0 0,-1-1 1,0 0-1,0 0 0,0 0 1,0 0-1,0 0 0,-1 0 1,1-1-1,-1 1 1,1-1-1,-1 0 0,0 1 1,0-1-1,0 0 0,-1-1 1,1 1-1,0-1-22,4-11 47,0 0 1,-1-1-1,0 1 1,0-10-48,6-31 26,-3-1 0,-2 0-1,-2 1 1,-3-1 0,-3 0 0,-2 0 0,-5-15-26,6 50-15,-2-1 1,0 1-1,-1 1 0,-9-20 15,14 38-22,-1 0-1,1 1 1,0-1-1,-1 1 1,0-1-1,1 1 0,-1 0 1,0 0-1,0-1 1,-1 1-1,1 1 0,-2-2 23,3 2-6,0 1-1,0-1 1,0 1-1,0-1 0,0 1 1,0 0-1,0-1 0,0 1 1,0 0-1,0 0 0,0 0 1,-1 0-1,1 0 0,0 0 1,0 0-1,0 0 0,0 0 1,0 1-1,0-1 0,-1 0 1,1 1-1,0-1 0,0 1 1,0-1-1,0 1 0,0-1 1,0 1-1,1 0 0,-1 0 1,0-1-1,0 1 0,0 0 1,0 1 6,-3 3-20,0 0 0,1 0 1,0 1-1,0-1 0,0 1 1,0 0-1,1 0 0,0 0 1,0 1 19,-12 60-72,13-61 65,-5 39 14,2 0 1,2 0 0,3 0-1,1 0 1,2 0-1,2 0 1,2 0-8,-4-24-4,2-1 0,0 1 0,1-1 0,1 0 0,1 2 4,-3-12-1,-1 0 1,1 0-1,1 0 0,0-1 1,0 0-1,1 0 0,0 0 1,0-1-1,1-1 0,0 1 1,-2-4 29,0 0-1,0 0 1,1-1-1,-1 0 1,1 0-1,-1 0 1,1-1-1,0-1 1,0 1-1,0-1 1,6 0-29,-5-1 35,0 0 0,0 0 1,0-1-1,0 0 0,0 0 1,0-1-1,0 0 0,-1-1 1,1 0-1,1-1-35,-2-1 62,0 1-1,-1-1 0,0-1 1,0 1-1,-1-1 1,1-1-1,-1 1 1,0-1-1,-1 0 0,0 0 1,4-8-62,1-2 144,-1 0 1,-1-1-1,0-1 0,3-14-144,-11 32 2,10-39 79,-9 38-80,-1-1 0,0 1 0,1-1 0,-1 1 0,0 0 0,0-1 0,0 1 0,-1-1 0,1 1 0,-1-1 0,1 1 0,-1 0-1,0-1 1,0-1-1,0 4-5,1 0 0,-1-1 0,1 1 0,-1 0 0,1-1 0,-1 1-1,1 0 1,-1 0 0,1-1 0,-1 1 0,1 0 0,-1 0 0,0 0-1,1 0 1,-1 0 0,1 0 0,-1 0 0,0 0 0,1 0 0,-1 0-1,1 0 1,-1 0 0,1 0 0,-1 1 0,1-1 0,-1 0 0,0 0-1,1 1 1,-1-1 0,1 0 0,-1 1 0,1-1 0,0 0 0,-1 1-1,1-1 1,-1 1 5,-17 16-65,15-13 52,1 1 1,-1 0 0,1 0-1,-1 0 1,1 0 0,1 0-1,-1 1 1,1-1-1,0 0 1,0 4 12,0-6 0,1-1 1,0 1-1,-1 0 0,1 0 1,1 0-1,-1 0 0,0 0 1,1 0-1,-1 0 0,1 0 1,0-1-1,0 1 0,0 0 1,0 0-1,1-1 0,-1 1 0,1-1 1,-1 1-1,1-1 0,0 1 0,-1-3 3,-1 0-1,1 1 1,-1-1-1,1 1 1,-1-1-1,1 0 1,0 0-1,-1 1 1,1-1-1,-1 0 1,1 0-1,0 0 1,-1 0-1,1 0 1,-1 0-1,1 0 1,0 0-1,-1 0 1,1 0-1,-1 0 0,1 0 1,0 0-1,-1 0 1,1 0-1,-1-1 1,1 1-1,-1 0 1,1 0-1,0-1 1,-1 1-1,1 0 1,-1-1-1,1 1 1,-1-1-1,0 1 1,1-1-1,-1 1 1,1-1-3,16-23 101,-12 15-62,-1 4-9,0-1-76,0 0 0,1-1 0,1 2-1,2-4 47,-7 20-149,-1-5 132,-1 11-46,2-1 1,0 1 0,1 0 0,1 0 62,-2-11-21,0-1 1,1 1 0,0-1 0,1 1 0,-1-1 0,1 0 0,0 0 0,0 0 0,0 0-1,1-1 1,-1 1 0,1-1 0,4 3 20,-5-4 19,1 0-1,-1 0 0,1-1 1,0 0-1,-1 1 1,1-1-1,0-1 1,1 1-1,-1 0 1,0-1-1,0 0 0,0 0 1,1 0-1,0-1-18,-2 0 12,-1 0 0,1 0 0,-1 0 0,0-1 0,1 1 0,-1-1 0,0 1 0,1-1 0,-1 0 0,0 0 0,0 0 0,0 0 0,0 0 0,0-1 0,0 1 0,0-1 0,0 1 0,-1-1 0,1 1 0,0-1 0,-1 0 0,1 0 0,-1 0 0,0 0-1,0 0 1,0 0 0,1-2-12,8-19 55,-1 0 1,-1-1-1,-1-1 0,-2 1 0,1-6-55,13-129 58,-19 155-50,7-75-35,-3 0 0,-4 0 1,-9-65 26,1 94-98,7 45 74,0-1 1,-1 1 0,0 0-1,0-1 1,0 1 0,0 0-1,-2-2 24,4 7-4,0 0-1,-1-1 0,1 1 0,0 0 0,0 0 0,0-1 0,0 1 1,0 0-1,0 0 0,0 0 0,-1-1 0,1 1 0,0 0 1,0 0-1,0 0 0,-1 0 0,1-1 0,0 1 0,0 0 0,0 0 1,-1 0-1,1 0 0,0 0 0,0 0 0,-1 0 0,1-1 1,0 1-1,0 0 0,-1 0 0,1 0 0,0 0 0,0 0 0,-1 0 1,1 0-1,0 0 0,0 1 0,-1-1 0,1 0 0,0 0 1,0 0-1,-1 0 0,1 0 0,0 0 0,0 0 0,0 0 0,-1 1 1,1-1-1,0 0 0,0 0 0,0 0 0,-1 0 0,1 1 0,0-1 1,0 0-1,0 0 0,0 1 0,0-1 0,0 0 0,-1 0 1,1 0-1,0 1 0,0-1 0,0 0 5,-5 18-111,2 8 54,1 1-1,2-1 0,0 1 1,2-1-1,1 7 58,3 5-12,1-1-1,2 0 1,6 13 12,5 5 67,3-1-1,21 34-66,-28-57-5,-2-2-401,2-1-1,1-1 1,0-1 0,2 0-1,9 8 407,-26-32-341,0 0 0,0 0-1,0 0 1,0 0 0,0 0-1,0-1 1,1 1 0,-1 0-1,0-1 1,1 0 0,-1 0-1,1 0 1,0 0 0,-1 0-1,1 0 1,0-1 0,0 1-1,-1-1 1,1 1 0,0-1-1,0 0 1,0-1 341,13-3-3301</inkml:trace>
  <inkml:trace contextRef="#ctx0" brushRef="#br0" timeOffset="248.407">1172 455 8064,'-10'-10'3072,"23"10"-1664,0-10-672,-7 8 992,4-4-768,9-2-193,9-4-479,8 2-128,-1-4-96,2 2-832,4 4-351,2 2-1697,-6 3-672,8-2 64</inkml:trace>
  <inkml:trace contextRef="#ctx0" brushRef="#br0" timeOffset="444.149">1658 537 8448,'-7'37'3232,"7"-20"-1728,0 22-1248,7-25 768,-4 4-640,0 2-128,3-2-160,1 2 0,-1-2-64,4-2-288,-1-4-160,1-4-1056,-4-5-416,4-3-1696</inkml:trace>
  <inkml:trace contextRef="#ctx0" brushRef="#br0" timeOffset="702.505">1664 292 6016,'-28'-46'2272,"21"24"-1216,-2 10-1248,3 8 448,2 0-384,1 2 32,3 2-1600,0 0-672,7 6 320,8 2 224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8:19:12.1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264 157 7168,'-15'-43'4586,"14"39"-2110,2 5-809,5 8-164,13 24-1609,-12-21 678,119 195 644,-104-170-1463,-1 1-1,-2 0 1,-1 1-1,-2 1 1,-2 1 247,-5-11-2989,0 0-1,2 26 2990,-9-31-2848,-6-7-314</inkml:trace>
  <inkml:trace contextRef="#ctx0" brushRef="#br0" timeOffset="598.345">0 420 7040,'19'11'5807,"-6"-5"-4306,0 1 1,13 3-1502,-1-4 518,1 0-1,-1-2 0,1-1 0,0-2 1,0 0-1,0-1 0,22-4-517,-28 2 128,20-2 100,0-1-1,-1-2 1,2-2-228,-22 5 58,-1-2 0,0 0 0,0-1 0,-1 0 0,0-2-1,0 0 1,9-7-58,-11 4 26,-1 0-1,0-1 0,0-1 1,-2 0-1,1-1 0,-2 0 0,0-1 1,0-1-26,-5 6 24,-1 1 0,0-1 0,0 1 1,-1-1-1,-1-1 0,0 1 0,0 0 1,-1-1-1,-1 0 0,0 1 0,-1-1 0,0 0 1,-1-9-25,1 18 4,-1-5-19,0 0-1,0 1 0,-1-1 1,0 1-1,0-1 1,-2-1 15,3 7-15,0 0 1,0 1 0,0-1 0,0 0 0,0 1-1,0-1 1,-1 1 0,1 0 0,0-1 0,-1 1-1,1 0 1,-1 0 0,0 0 0,1 0-1,-1 0 1,0 0 0,0 0 0,1 1 0,-1-1-1,0 0 1,0 1 0,0 0 0,0-1-1,0 1 1,0 0 0,-2 0 14,0 0-17,0 1 0,0-1 0,0 1 0,-1-1 0,1 1 0,0 1 0,0-1 0,0 0 0,1 1 0,-1 0 0,0 0 0,0 0 0,1 0 0,0 1 0,-1 0 0,1-1 0,0 1 0,0 0 0,0 0 0,1 1 0,-1-1 0,1 1 0,0-1 0,0 1 0,0 0 0,0 0 17,-5 13-25,1 0-1,0 1 1,1 0-1,1 0 1,0 7 25,2-14-18,-7 50 42,2 1-1,2 0 1,4 0-1,2 0 1,4 11-24,-5-64 23,2 0 1,-1 1 0,1-1 0,1 3-24,-2-11 9,-1 1-1,0-1 1,1 0 0,-1 1 0,1-1 0,0 0 0,-1 1 0,1-1 0,0 0 0,0 0 0,0 1 0,0-1 0,0 0 0,0 0-1,0 0 1,0 0 0,0 0 0,0 0 0,0-1 0,1 1 0,-1 0 0,0-1 0,1 1 0,-1-1 0,1 1 0,-1-1 0,0 1 0,1-1-1,-1 0 1,2 0-9,-1 0 14,0-1-1,-1 1 1,1-1-1,0 1 1,0-1 0,-1 0-1,1 0 1,-1 1-1,1-1 1,0-1-1,-1 1 1,0 0-1,1 0 1,0-1-14,18-22 153,-11 13-74,3-4-30,-3 4-66,0 0 0,0 0 0,1 1 0,0 1 0,1 0 0,0 0 0,6-3 17,-13 10-11,-1 1 0,1 0 0,0 0 0,-1 0 0,1 0 0,0 0-1,0 1 1,0 0 0,-1 0 0,1 0 0,0 0 0,3 1 11,8 1-58,-1 2 1,10 2 57,-12-2 8,12 4 97,0 1 0,15 8-105,-13-5-508,24 7 508,-22-11-1773,0-2 1,0 0 0,12-1 1772,4-1-4480</inkml:trace>
  <inkml:trace contextRef="#ctx0" brushRef="#br0" timeOffset="1197.499">1493 535 7808,'4'-7'3785,"16"-6"-2581,-20 13-1020,40-25 3139,-32 19-3168,0-1 1,-1 0 0,1 0-1,-1 0 1,2-5-156,-4 7 31,16-26 192,-20 30-198,0-1 0,0 0 0,0 1 0,0-1 1,-1 0-1,1 0 0,0 0 0,-1 0 0,0 0 0,1 0 0,-1 0 1,0 0-1,0 0 0,0 0 0,0 0 0,-1 0-25,1 1 4,0 0-1,-1 0 1,1 0-1,-1 1 1,1-1-1,-1 0 1,1 1 0,-1-1-1,0 0 1,1 1-1,-1-1 1,0 1-1,1-1 1,-1 1 0,0-1-1,0 1 1,1 0-1,-1-1 1,0 1-1,0 0 1,0-1-1,1 1 1,-1 0 0,0 0-1,0 0 1,0 0-1,0 0 1,0 0-1,0 0 1,1 0 0,-1 0-1,0 0 1,-1 1-4,-2 0-27,-1 0 0,0 0 1,0 0-1,1 1 0,-4 1 27,-4 3-19,0 0 1,0 1-1,0 1 0,1 0 1,0 0-1,0 1 0,1 0 1,0 1-1,1 0 0,-3 5 19,11-13 2,0-1 0,0 1 0,0 0-1,0 0 1,0 0 0,0 1-1,0-1 1,1 0 0,-1 0 0,1 0-1,0 0 1,0 1 0,0-1 0,0 0-1,0 0 1,0 0 0,0 1-1,1-1 1,-1 0 0,1 0 0,-1 0-1,1 0 1,0 0 0,0 0-1,0 0 1,0 0 0,0 0 0,1 0-1,-1-1 1,1 2-2,2 1 12,0 0 0,0 0-1,0 0 1,1-1 0,0 1 0,0-1 0,0 0-1,0 0 1,0-1 0,0 0 0,1 1-12,7 1-38,0-1 0,1 0-1,-1-1 1,1 0 0,-1-1 0,11-1 38,24-1-1688,13-5 1688,-27 3-840,136-12-5358,-80 2 2844</inkml:trace>
  <inkml:trace contextRef="#ctx0" brushRef="#br0" timeOffset="4455.075">3540 553 4864,'0'-1'190,"0"1"0,0 0 0,0-1-1,1 1 1,-1-1 0,0 1 0,0 0 0,0-1 0,1 1 0,-1-1 0,0 1 0,0 0-1,1-1 1,-1 1 0,0 0 0,1-1 0,-1 1 0,0 0 0,1 0 0,-1-1 0,1 1-1,-1 0 1,0 0 0,1 0 0,-1 0 0,1 0 0,-1-1 0,1 1 0,-1 0 0,0 0-1,1 0 1,-1 0 0,1 0 0,-1 0-190,24 1 1742,-2-2-1231,-9-3-1025,13-7-6492,-11 3 3481</inkml:trace>
  <inkml:trace contextRef="#ctx0" brushRef="#br0" timeOffset="13171.721">2734 547 4864,'1'-1'344,"-1"1"0,1-1 0,-1 0 0,1 1 0,0-1 0,0 1 0,-1-1 0,1 1 0,0 0 0,0-1 0,0 1 0,-1 0 0,1-1 0,0 1 0,0 0 0,0 0 0,0 0 0,0 0-344,26-8 1381,-9 4-961,1-1 0,-1-2 1,0 1-1,0-2 0,4-3-420,-19 9 98,-1 1 0,0-1 0,0 0 0,0 1-1,0-1 1,0 0 0,0 0 0,0 0 0,-1-1 0,1 1 0,-1 0-1,0-1 1,1 1 0,-1 0 0,0-1 0,0-1-98,-1 3 41,0 0 0,1 0 0,-1-1 0,0 1 1,0 0-1,0-1 0,0 1 0,0 0 0,0-1 0,-1 1 1,1 0-1,0 0 0,-1-1 0,1 1 0,-1 0 0,1 0 1,-1 0-1,1-1 0,-1 1 0,0 0 0,0 0 0,0 0 1,0 0-1,1 0 0,-1 0 0,0 1 0,-1-1 0,1 0 1,0 0-1,0 1 0,0-1 0,0 1 0,0-1 0,-1 1-41,-4-2 17,0 0 0,0 1 0,-1 0 0,1 0 0,0 0 0,-1 1-1,1 0 1,0 1 0,-1-1 0,1 1 0,0 0 0,0 1-1,0-1 1,0 1 0,0 1 0,0-1 0,0 1 0,0 0-1,-3 3-16,3-2-31,1 1 0,0-1 0,0 1 0,0 1 0,1-1 0,0 1 0,0-1 0,0 1 31,3-4 3,0 0 1,1 0-1,-1-1 0,0 1 0,1 0 1,-1 0-1,1 0 0,-1 0 1,1 0-1,0 0 0,0 0 1,0 0-1,0 0 0,0 0 1,0 0-1,1 0 0,-1 0 0,1 0 1,-1 0-1,1-1 0,0 1 1,0 0-1,-1 0 0,1 0 1,1-1-1,-1 1 0,0-1 0,0 1 1,1-1-1,0 2-3,4 2-45,-1-1 0,1 1-1,1-1 1,-1 0 0,0 0 0,8 2 45,44 16-2066,-37-14 537,11 3-1181,1 0-868</inkml:trace>
  <inkml:trace contextRef="#ctx0" brushRef="#br0" timeOffset="14039.815">3268 431 6656,'-6'-3'832,"-1"0"1,1 1 0,0 0-1,-1 0 1,1 1-1,-6-1-832,9 2 176,1-1-1,-1 1 1,1 0-1,0 0 1,-1 1 0,1-1-1,-1 0 1,1 1-1,-1-1 1,1 1-1,0 0 1,-1 0-1,1 0 1,0 0-1,0 0 1,0 1 0,0-1-1,0 1 1,0-1-1,-1 1-175,-5 7 190,1-2-150,0 0 1,1 0 0,0 0-1,0 1 1,0 0-1,1 1 1,1-1-1,-1 1 1,-1 6-41,-2 12-7,8-26 6,0 0 0,-1 0-1,1 0 1,0 0 0,0 0 0,0 1 0,0-1-1,0 0 1,0 0 0,0 0 0,0 0 0,0 0-1,1 1 1,-1-1 0,0 0 0,1 0 0,-1 0-1,1 0 1,-1 0 0,1 0 0,0 1 1,0-2 9,-1 0 1,1 0-1,0 0 0,-1 0 1,1 0-1,0 0 1,-1 0-1,1 0 0,0 0 1,-1 0-1,1 0 1,0-1-1,-1 1 0,1 0 1,-1 0-1,1-1 1,0 1-1,-1 0 0,1-1 1,-1 1-1,1-1 1,-1 1-1,1-1-9,12-11 61,-11 11-60,4-5 49,0 0-1,0 0 0,-1-1 1,1 0-1,-1 0 0,-1 0 1,1-1-50,36-80 1237,-38 73-1236,-4 14-17,-4 10 20,-1 11-4,0 0 0,2 1 0,0 0 0,1 0 0,1 8 0,1-17-37,1 1-1,0 0 1,1 2 37,0-10-16,0 0 1,0 0 0,0 0-1,0 0 1,1 0 0,0 0-1,0 0 1,0-1 0,1 2 15,-1-4 6,-1-1 0,0 1 1,1-1-1,-1 1 0,1-1 1,-1 0-1,1 0 0,0 1 1,0-1-1,-1 0 1,1-1-1,0 1 0,0 0 1,0-1-1,0 1 0,0-1 1,0 1-1,0-1 0,0 0 1,0 0-1,0 0 0,0 0 1,0 0-1,0 0 0,0 0 1,1-1-7,6-1 51,-1 0 0,0 0 1,1-1-1,-1 0 0,5-3-51,-1-1 111,1 0 0,-2-1 0,1 0-1,-1-1 1,0 0 0,-1-1 0,0 0 0,-1-1-1,1-1-110,1-3 157,1 0-1,-2-1 1,0-1-1,-2 0 1,1 0-1,1-8-156,-7 19 14,-1 0 0,0 0-1,0 0 1,-1-1 0,0 1 0,0 0 0,0-1 0,-1 1-1,0-1 1,0 1 0,-1-1 0,0 1 0,0 0-1,0-1 1,-1 1 0,0 0 0,-2-5-14,11 21-31,0 0 0,0 0 0,1 0 0,1-1 0,-1 0 0,5 3 31,-3-3-18,0 0 0,-1 1 0,0 0 0,-1 0 0,0 1 0,5 11 18,-11-19 13,-1 1 1,0-1-1,-1 0 0,1 1 0,-1-1 0,1 1 0,-1-1 0,0 0 0,0 1 0,0-1 0,-1 1 0,1-1 0,-1 1 0,0-1 0,0 0 0,0 0 0,-1 1 0,1-1 0,-1 0 0,1 0 1,-1 0-1,0 0 0,-1 1-13,-7 8 62,1 0 0,-2-1 0,0 1 1,-7 5-63,4-7-579,10-8-2891,13-5-972,3 0 800</inkml:trace>
  <inkml:trace contextRef="#ctx0" brushRef="#br0" timeOffset="14587.858">3880 414 6528,'-3'14'5090,"2"-11"-4733,1 0 0,-1 0-1,0 0 1,1 0 0,0 0-1,0 2-356,0-4 57,0 1 1,0-1-1,0 0 0,1 0 0,-1 0 0,0 0 0,1 1 0,-1-1 0,1 0 1,-1 0-1,1 0 0,0 0 0,0 0 0,-1 0 0,1 0 0,0 0 0,0-1 1,0 1-1,0 0 0,1 0-57,1 1 87,0-1 1,0 0-1,1 0 1,-1 0-1,0 0 1,1-1-1,-1 0 0,1 1 1,-1-1-1,1 0 1,-1-1-1,0 1 1,1 0-1,-1-1 1,3-1-88,5 0 58,0-1 1,-1-1 0,1 1 0,3-4-59,-4 2 106,-1-1 1,-1 0-1,1 0 1,-1-1-1,0 0 1,0-2-107,1 0 407,1 1 0,0 0 1,6-4-408,-16 12 8,1-1-1,-1 1 1,1 0 0,-1-1 0,0 1 0,1 0 0,-1-1-1,1 1 1,-1 0 0,1 0 0,-1 0 0,1 0 0,-1-1-1,1 1 1,-1 0 0,1 0 0,-1 0 0,1 0 0,-1 0-1,1 0 1,0 0 0,-1 1 0,1-1 0,-1 0 0,1 0-8,-1 0 3,0 1 0,1-1 0,-1 1 0,0-1 0,1 1 0,-1-1 0,0 1 0,0-1 0,0 1 0,1-1 0,-1 1 0,0 0 0,0-1 0,0 1 0,0-1 0,0 1 0,0-1 0,0 1 1,0-1-1,0 1-3,-8 34-17,6-30 27,-73 227 448,55-180 10,-3 0 0,-2-2 0,-13 17-468,7-14 307,-20 30 665,-6 2-972,39-61 184,-1 0-1,-2-1 1,0-1-1,-1-1 1,-11 8-184,26-24 72,0-1-1,0 1 1,0-1-1,0 0 1,-7 2-72,12-5 20,0 0 0,0-1-1,0 1 1,0-1 0,0 0 0,0 0 0,0 1 0,0-1 0,0-1 0,0 1 0,0 0 0,0 0-20,1-1 13,-1 1 0,1 0 0,0-1 0,0 1-1,0-1 1,0 0 0,1 1 0,-1-1 0,0 0 0,0 1 0,0-1-1,0 0 1,1 0 0,-1 0 0,0 0 0,1 0 0,-1 0 0,1 0-1,-1 0 1,1 0 0,-1 0 0,1 0-13,-1-3 12,0-1 0,0 1 1,0 0-1,1 0 0,0-1 0,0 1 0,0 0 1,0 0-1,1-1 0,0 1 0,0-3-12,4-10-16,0 0 0,4-5 16,-6 13-11,3-7-18,0 1 1,1-1 0,0 1 0,2 1 0,-1 0 0,2 0 0,0 0 0,0 2 0,2-1-1,-1 1 1,4-2 28,2 0-620,1 1 1,0 1-1,1 0 0,0 1 0,7-1 620,-11 5-1144,0 2-1,1 0 1,-1 0 0,1 2 0,0 0 0,1 1-1,8 0 1145,25 1-3221,4 3-64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8:19:27.3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8 490 6656,'-7'-14'2240,"12"20"2813,10 14-3429,-9-3-1383,-1-1 1,-1 0-1,-1 1 1,0 0-1,-1 0 1,0 0-1,-2 1-241,3 21 128,-2-27-74,4 27 343,-2 0 1,-2 0-1,-1 0 0,-3 13-397,2-47 113,0 1 0,0-1 0,-1 0 0,1 1 0,-1-1 0,0 0 1,0 0-1,-1 0 0,0 0 0,-1 2-113,4-7 9,0 0 0,0 1 0,-1-1 1,1 0-1,0 1 0,0-1 0,0 0 0,-1 0 1,1 1-1,0-1 0,0 0 0,-1 0 0,1 0 1,0 1-1,-1-1 0,1 0 0,0 0 1,-1 0-1,1 0 0,0 0 0,-1 1 0,1-1 1,0 0-1,-1 0 0,1 0 0,0 0 0,-1 0 1,1 0-1,0 0 0,-1 0-9,-6-9 116,1-20-2,4 9-98,1 0 0,1-1 0,1 1 0,1 0 0,0 0 0,2 0 0,0 0 0,1 1 0,1 0 0,1 0 0,1 0 0,4-6-16,36-66-176,24-30 176,-50 88-33,1 2 0,1 0 0,2 1 0,1 2 0,6-4 33,-28 28-12,16-14-18,-20 17 33,0 0-1,0 1 1,0-1-1,-1 0 1,1 1-1,0-1 0,0 1 1,0-1-1,0 1 1,0 0-1,0-1 1,0 1-1,0 0 1,0 0-1,1 0 1,-1 0-1,0 0 1,0 0-1,1 0-2,-2 0-1,0 0 0,1 1 0,-1-1 0,0 0 0,1 1 0,-1-1 0,0 1-1,0-1 1,0 0 0,1 1 0,-1-1 0,0 0 0,0 1 0,0-1 0,0 1 0,0-1-1,0 1 1,1-1 0,-1 0 0,0 1 0,0-1 0,0 1 0,-1-1 0,1 1 0,0-1-1,0 0 1,0 1 0,0-1 0,0 1 0,0-1 0,-1 1 0,1-1 0,0 0 0,0 1 1,-9 16-7,7-14 14,-37 68-240,-4 6-3007,25-46-3425,-11 12 6665,15-23-3280</inkml:trace>
  <inkml:trace contextRef="#ctx0" brushRef="#br0" timeOffset="1056.42">703 408 5760,'4'-7'839,"10"-23"1274,-14 29-1914,1-1 1,-1 1-1,0-1 0,1 0 1,-1 1-1,0-1 1,0 1-1,0-1 1,0 1-1,0-1 0,0 0 1,-1 1-1,1-1 1,0 1-1,-1-1 1,1 1-1,-1-1 1,0 1-1,0-1-199,0 1 115,0-1 1,0 1-1,0-1 1,0 1-1,0-1 1,-1 1-1,1 0 1,-1 0-1,1-1 0,-1 1 1,0 0-1,1 0 1,-1 1-1,0-1 1,1 0-1,-1 1 1,0-1-1,0 1 0,0-1 1,0 1-1,0 0 1,1 0-1,-1 0 1,0 0-1,0 0 1,0 0-1,0 0 0,0 1 1,0-1-1,1 1 1,-1-1-1,0 1 1,0 0-1,-1 0-115,-10 6 110,0 0 1,1 0-1,0 1 0,0 0 0,1 1 0,0 0 1,0 1-1,1 1 0,1-1 0,-1 2 1,2-1-1,0 1 0,0 0 0,1 1 0,-2 6-110,8-19 4,1 1-1,0-1 1,0 1-1,-1-1 1,1 1-1,0-1 1,0 1-1,0-1 1,0 1-1,0-1 0,0 1 1,0-1-1,0 1 1,0-1-1,0 1 1,0 0-1,0-1 1,0 1-1,0-1 1,0 1-1,0-1 0,1 1 1,-1-1-1,0 1 1,0-1-1,1 0 1,-1 1-1,0-1 1,1 1-1,-1-1 1,0 0-1,1 1 1,-1-1-1,1 0 0,-1 1 1,0-1-1,1 0 1,-1 1-1,1-1 1,-1 0-1,1 0 1,-1 0-1,1 0 1,-1 1-1,1-1 0,-1 0 1,1 0-1,-1 0 1,1 0-1,0 0 1,-1 0-1,1 0 1,0-1-4,5 1 65,-1 0 1,1 0 0,0-1-1,4-1-65,-9 2 18,14-4 57,0 0 0,-1-1-1,1 0 1,-1-1 0,0-1-1,9-6-74,-22 12-2,1 0 0,-1 1-1,0-1 1,0 0-1,1 1 1,-1-1-1,0 1 1,1-1 0,-1 1-1,0 0 1,1-1-1,-1 1 1,1 0-1,-1 0 1,1 0 0,0 0 2,-2 1-4,1-1 1,0 0 0,-1 1 0,0-1 0,1 1 0,-1 0 0,1-1-1,-1 1 1,1-1 0,-1 1 0,0 0 0,0-1 0,1 1 0,-1-1-1,0 1 1,0 0 0,0 0 0,1-1 0,-1 1 0,0 0-1,0-1 1,0 1 0,0 0 0,0-1 0,-1 1 0,1 0 0,0-1-1,0 1 1,0 0 0,-1 0 3,1 2 50,-1 1-1,1 0 1,0 0-1,0-1 1,0 1 0,0 0-1,1-1 1,0 1-1,0-1 1,0 1-1,0 0 1,1 2-50,-1-4 39,1 0 0,-1 0 0,0-1 0,0 1 0,1 0 0,-1-1 0,1 1 0,-1-1 1,1 0-1,0 1 0,0-1 0,-1 0 0,1 0 0,0 0 0,0 0 0,0-1 0,0 1 0,0 0 0,0-1 0,0 0 0,0 1 0,1-1 0,-1 0-39,7 0 30,0-1 0,1 0 0,-1 0 0,0-1 0,0 0 0,0 0 0,-1-1 0,2-1-30,0 1 22,-4 0-15,0 1 0,0-1 1,0-1-1,0 1 0,-1-1 0,1 0 1,-1 0-1,0-1 0,-1 1 1,1-1-1,-1 0 0,0 0 0,0-1 1,0 1-1,1-4-7,4-9 21,0 0-1,-1-1 1,0 0 0,0-9-21,0 5 39,-2-2 0,0-5-39,-5 20-25,1 1 0,-2 0 0,1-1 0,-2 1 1,1-1-1,-1 1 0,-1-6 25,2 15-15,0 0 0,0-1 1,0 1-1,0 0 0,0-1 1,0 1-1,0 0 0,0-1 0,0 1 1,-1 0-1,1-1 0,0 1 1,0 0-1,0 0 0,0-1 1,0 1-1,0 0 0,-1-1 1,1 1-1,0 0 0,0 0 0,-1 0 1,1-1-1,0 1 0,0 0 1,-1 0-1,1 0 0,0-1 1,0 1-1,-1 0 0,1 0 15,-5 8-569,0 17-486,4-11 654,1 0 1,0-1-1,2 7 401,0 19-4,-5 31-53,1-47 56,1 1-1,1 0 0,1 0 0,4 23 2,-4-43 45,-1 0 0,1-1-1,0 1 1,0 0-1,0-1 1,1 1 0,-1-1-1,1 0 1,0 1-1,0-1 1,0 0 0,0 0-1,1 0 1,-1 0-1,1-1 1,0 1 0,-1-1-1,1 0 1,0 1-1,1-1 1,-1 0-1,0-1 1,1 1 0,-1-1-1,0 1 1,1-1-1,0 0 1,-1 0 0,1-1-1,0 1 1,-1-1-1,1 0 1,0 0 0,0 0-1,-1 0 1,4-1-45,10-2 161,0-1 0,0-1 0,-1 0 0,1-1 1,-1-1-1,-1 0 0,0-1 0,0-1 0,8-6-161,-11 6 12,-1 0-1,-1 0 0,0-1 1,0 0-1,-1-1 0,0 0 1,-1-1-1,1-2-11,16-29-38,13-32 38,-18 34 11,20-40 112,21-68-123,-54 131 2,-4 10-51,0 0 1,-1 0-1,2-7 49,-22 50-341,6 5 310,3 2 0,1-1 1,2 1-1,1 13 31,0-14 43,4-29-68,-17 177 400,16-143-655,2 0-1,2-1 1,2 2 280,-4-42-411,1 0 1,0 0-1,0 0 0,0 0 1,0 0-1,1-1 0,0 2 411,-2-6-103,1 1-1,-1-1 0,0 0 0,0 0 0,0 1 0,1-1 0,-1 0 0,0 1 0,0-1 1,1 0-1,-1 0 0,0 0 0,1 1 0,-1-1 0,0 0 0,0 0 0,1 0 0,-1 0 1,0 0-1,1 1 0,-1-1 0,1 0 0,-1 0 0,0 0 0,1 0 0,-1 0 0,0 0 1,1 0-1,-1 0 0,0 0 0,1 0 0,-1-1 0,0 1 0,1 0 0,-1 0 0,0 0 0,1 0 1,-1 0-1,0-1 0,1 1 104,9-10-3855,-1-3 666</inkml:trace>
  <inkml:trace contextRef="#ctx0" brushRef="#br0" timeOffset="1283.857">1081 445 9088,'0'3'3424,"16"-9"-1856,16 3-832,-13-2 927,10-1-575,12-5-160,6-3-544,14-9-160,18 0-160,-3 3-192,7 6 0,-1 0-1696,2 14-767,-6 10-897,-2 8-1504,-3 6 1504</inkml:trace>
  <inkml:trace contextRef="#ctx0" brushRef="#br0" timeOffset="1504.923">2059 566 10240,'-41'0'3872,"32"0"-2112,-8 0-1696,14 0 799,0 0-991,3 0-351,3 0-1761,10 0-768,6 4-800,6 0-288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1T18:24:54.1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2077 16693 228 0,'-36'-6'88'0,"21"6"-48"0,-12 6-31 15,18-6 19-15,-12 0-10 16,-5 5-3-16,2 0-4 15,-6 3 0-15,-6 11-6 16,4 4 1-16,-1 1 1 0,3 13 1 16,0 0 0-16,0 11-4 15,4 2-1-15,-1 0 1 16,3 14 0-16,3-3-2 16,6-3 1-16,1-5-4 15,8 0 0-15,6-3 1 16,3 3 2-16,5-8-1 15,4-5-1-15,6-9-2 16,-3 4 1-16,9-3-21 16,-3-9-8-16,9-7-16 15,2-8-4-15,7-10-24 16,-3-9-45-16,2-5 28 16</inkml:trace>
  <inkml:trace contextRef="#ctx0" brushRef="#br0" timeOffset="900.814">2231 16968 196 0,'-9'-16'74'0,"3"24"-40"0,3-3-31 0,-3-2 17 0,1-3-10 16,-1 5-3-16,-3 6-4 15,0 2-3-15,3 8 1 16,-9 5 1-16,6 6 3 0,-3 11 2 16,0 2 1-16,0 0-2 15,0-1 1-15,3-4-2 16,3 0 2-16,0-3-2 16,4-5 0-16,-1-6-3 15,3-5 1-15,3-7 0 16,-1-1 1-16,1-8 0 15,6-5 0-15,-6-5 0 16,3-8 0-16,0-6-2 16,0-7 1-16,3 4 0 0,-6-4 3 15,3-1-1-15,-3-2 0 16,0 8-1-16,3-5 2 16,-6 7-3-1,0 6-2-15,0 5 0 16,0 8-6-1,0 5 5-15,0 3 2 16,0 11 0-16,3-3-2 16,0 2-2-16,0 6 1 15,0-8 1-15,6 2 2 16,-6-4-3-16,3-6-2 0,3-3 2 16,3-5 2-16,-6-8 2 15,8-5 3-15,-5-6-3 16,3-2 0-16,0-8 1 15,0 2 0-15,0 6-5 16,0 3 1-16,3-1 0 16,-3 9 0-16,0-1 0 15,2 11 2-15,1 0-3 16,0 5 0-16,-6 3 1 16,3 11 2-16,0 2-3 15,-3 3 0-15,0-3 1 16,0-3 0-16,-3-4 0 15,0 2 2-15,3-11 1 16,-9-5 1-16,6-3 2 16,0-10 1-16,2-11-3 0,-8-8-1 15,3-2-1-15,0-11-2 16,3 5 1-16,0 3 1 16,-3 8-1-16,6 5-1 15,-9 9 1-15,6 4-1 16,0 8 0-16,3 11 0 15,0 11 0-15,0 2 0 16,3 11-3-16,-3-1 2 16,6-1 1-16,5-4 0 15,7-7 0-15,6-6 2 16,15-5-19-16,-1-22-6 16,13-12-37-16,5-16-14 0,4-24-40 31</inkml:trace>
  <inkml:trace contextRef="#ctx0" brushRef="#br0" timeOffset="3887.937">3505 16105 188 0,'-21'-16'71'0,"15"16"-38"0,4-2-39 16,-1 2 16 0,3 5-8-16,0 6-3 15,0 4 0-15,0 9 1 16,3 11 0-16,-1 10 0 0,1 8 2 15,0 7 1-15,0 4 1 16,3 2 0-16,0-8 2 16,0 0 1-16,-3 1 1 15,0-12 2-15,0-7-1 16,0-8 2-16,0-6-4 16,0-7-2-16,0-6 0 0,0-5-1 15,-3-8-2-15,3-8 1 16,3-8-2-16,0-8 2 15,0 0-4-15,3-5 0 16,0-2 1-16,0 7 2 16,3 0-1-16,0 5-1 15,2 6-2-15,1 5 1 16,0 8 1-16,3 3 0 16,0 10-3-16,0 6 2 15,-3-1 1-15,0 3 0 16,-4 3 0-16,-2 3 2 0,-3-1-1 15,-6 1-1-15,-3-1 3 16,-3-5 0-16,-6 0-1 16,1-2 1-16,-1-6 0 15,-3 0 3-15,-3-7-3 16,0-6 0-16,0 0-1 16,0-3-2-16,3-8 1 15,7 9-1-15,-7-1-3 16,9 0 2-16,3-2-4 15,3 5 1-15,6 0 0 16,3 5-1-16,5 1 4 16,1-4 0-16,6 6 1 15,3-2 0-15,0-6 2 16,3-3 1-16,-4-8-1 16,1-2-2-16,0 0 1 15,-3 0 1-15,0-8 3 0,-3-3 4 16,-4 8-4-16,-2-3-1 15,-3 6-4-15,-3 2-1 16,0 4 1-16,0 1 2 16,-6 6-1-16,3 8-1 15,0 3 1-15,3 2-1 16,0 0-3-16,-3-5 2 16,0-3 1-16,3-5 2 15,0 0-1-15,0-13 2 16,0-5 0-16,3-1 1 15,-3-5-2-15,3-2-2 16,0-3 1-16,-1 8-1 0,1 2 0 16,0 6 0-16,0 0-3 15,0 13 2-15,-3 8 1 16,0 7 0-16,0 7 0 16,0 9 0-16,-3 12-3 15,0 2 2-15,-3 8 1 16,-3 2 2-16,-3 6 8 15,-3 3 5-15,0-4-3 16,-3 4-2-16,0-6-5 16,0-5-2-16,1-5 1 15,-4-9 0-15,3-7-2 16,-3-5 1-16,0-12 4 16,0-12 4-16,-3-6-4 15,0-12 1-15,1-15-7 16,8-7-1-16,6-2-5 0,6-6 1 15,6 5 0 1,8 8 2-16,-2 1 1 0,6 1 1 16,12 7-5-16,6 4-1 15,11-2-30-15,4 8-12 16,-1-1-41 0,10 9-58-16,-4 10 38 15</inkml:trace>
  <inkml:trace contextRef="#ctx0" brushRef="#br0" timeOffset="4384.551">4684 16497 232 0,'-27'18'88'0,"9"-10"-48"0,-2 13-49 0,14-10 14 16,0 2-5-16,0 0 0 15,3 1-3-15,0-4 2 16,3 1 1-16,6-6 0 0,6 6 0 16,2-3 4-16,1-3 5 15,9-2-3-15,-3 5 2 16,0-3-1-16,0 5 1 16,-1-2-4-16,-5 6-1 15,0-1 3-15,-3 8 1 16,-3-3-3-16,-3 9-3 15,0-3 0-15,-3-3-1 16,-3 5 2-16,-3 3 1 16,-3-2-1-16,0-6 1 15,0-5-13-15,-3-3-6 0,0-7-24 16,0-9-12-16,3-10-48 16</inkml:trace>
  <inkml:trace contextRef="#ctx0" brushRef="#br0" timeOffset="4582.516">4872 16653 268 0,'-6'16'101'0,"6"-6"-54"0,3 4-50 0,0-4 16 15,-1 3-12 1,4 3 0-16,0 3-14 15,3-6-5-15,0 0 10 0,0 0-32 0,0-2-12 16,0-8-44 0</inkml:trace>
  <inkml:trace contextRef="#ctx0" brushRef="#br0" timeOffset="4746.359">4848 16230 180 0,'-3'0'68'0,"6"0"-36"0,0 5-46 0,0-3 8 0,3 1-67 16</inkml:trace>
  <inkml:trace contextRef="#ctx0" brushRef="#br0" timeOffset="4894.637">5026 16719 248 0,'3'5'93'0,"3"-2"-50"0,0 0-48 15,-6-3 15-15,6 2-8 16,3 6 1-16</inkml:trace>
  <inkml:trace contextRef="#ctx0" brushRef="#br0" timeOffset="5240.181">5080 16740 397 0,'12'-8'2'0,"0"0"1"0,-3-10-4 0,-3-9 0 16,0 6 3-16,-4-3 1 15,1 6-1-15,0 2-2 16,0 3 3-16,0 5 0 16,0 3-4-16,3 5 1 15,0 5 0-15,0 3 0 16,3 0 0-16,0 5 0 15,-3-5-3-15,3-3 2 16,0-5 1-16,0-3 2 16,0-7-1-16,0 2 2 15,3-5-2-15,-3 0 2 16,-1-1-2-16,1 4 2 0,-3 2-7 16,0 2 1-16,0 6 1 15,0 6 1-15,0 2 1 16,0 2 0-16,3 6 0 15,0 0 0-15,0 0 0 16,3-3 2-16,3 0-23 16,0-2-11-16,-1-8-25 15,1-3-12-15,0-14-14 16</inkml:trace>
  <inkml:trace contextRef="#ctx0" brushRef="#br0" timeOffset="6425.334">5538 16534 172 0,'0'24'66'0,"0"-6"-36"0,3 19-24 0,0-18 15 16,3 7-2-16,3 9 3 15,-3 10 10-15,0 2 4 16,0-2-18-16,-3 11-2 0,3-1 1 16,0-2-7-16,0-10-3 15,0-1-4-15,-3-13 0 16,0-8 0-16,-3-5 3 15,-3-11-1-15,-3-10 2 16,-6-16-4-16,-6-19-2 16,0-10 0-16,0-19-1 15,0-13-3-15,7 3 2 16,2-1-1-16,6 4 0 0,3 15 0 16,6 3-2-1,5 7 0-15,4 12 3 0,3 7-5 16,0 11 2-16,3 15 2 15,-3 9 3-15,3 10-2 16,-7 8 0-16,-2 11 1 16,-3 10 0-16,-3 3-16 15,-3 11-4-15,-3-3-14 16,0-5-4-16,0-9 2 16,0-12 5-16,0-14 1 15,-3-21 4-15,0-5 13 16,3-8 4-16,0-6 24 15,0-2 12-15,3 0-2 16,3-8 0-16,0 5-5 16,3-2-1-16,3-3 1 15,-3-3 0-15,3-8 0 0,0 1 2 16,0-3-6-16,0-1 1 16,-1-7-8-16,4 0-1 15,0-11-2-15,-3-2-1 16,0-6-3-16,-3 11 1 15,-3 2-2-15,0 9 2 16,-6 7 4-16,0 8 4 16,-3 11-4-16,-3 8 1 15,0 10-10-15,-3 11 0 16,0 11-2-16,0 13 2 16,3 13 1-16,0 16 3 0,0 8-3 15,3 2-2-15,0 6-1 16,3 5 0-16,3 3 3 15,0-3 2-15,3-3-2 16,0-5 0-16,3-10-1 16,3-8 0-16,0-11 2 15,0-3 0-15,3-10 2 16,0-8 3-16,0-8 0 16,-1-8 0-16,-2-14-6 15,0-7 1-15,-3-10 0 16,0-9 2-16,-3 13-1 15,0 4 2-15,-3 1-4 16,0 15-2-16,0 1-1 16,0 17 3-16,3 5 0 0,0 7 1 15,0 4 0-15,6-6 2 16,0 6-3-16,0-4-2 16,-1-7 2-16,1-5 2 15,0-6 0-15,3-5-1 16,0-10 1-16,-3-4 1 15,0-4-1-15,0 2-1 16,-3 3 1-16,-3 7 1 16,0 14-3-16,-3 14 0 15,-3 12-1-15,-3 19 0 16,0 16 2-16,-6 7 2 16,0 22-1-16,-6 11-1 15,-3 10-2-15,-6 0 1 0,-3 5-1 16,-2-7 0-16,-4-12 4 15,0-15 3-15,3-18 4 16,4-19 2-16,2-16 1 16,3-29 2-16,3-29-7 15,0-35-4-15,9-23-9 16,6-19-4-16,9-5 1 16,15 5 0-16,12 5-10 15,8 14-5-15,10 10-20 16,6 16-10-16,2 13-70 15</inkml:trace>
  <inkml:trace contextRef="#ctx0" brushRef="#br0" timeOffset="8723.524">7658 15706 96 0,'3'2'35'0,"3"6"-18"0,-4 3-60 15,1-1-12-15</inkml:trace>
  <inkml:trace contextRef="#ctx0" brushRef="#br0" timeOffset="16516.228">6592 16142 180 0,'-3'-10'68'0,"9"7"-36"0,-3 3-26 15,-3 0 15-15,0 0-2 16,6 3 1-16,0 2-5 15,0 3 1-15,0 5-9 0,0 6-4 16,0-1-2-16,0 3 1 0,0 14 3 16,-3-6-2-16,-1-3-2 15,4 1-9-15,-6-6-5 16,0 3-20-16,0-8-8 16</inkml:trace>
  <inkml:trace contextRef="#ctx0" brushRef="#br0" timeOffset="16712.163">6541 15954 204 0,'-20'-31'77'0,"11"28"-42"16,3-8-23-16,3 9 21 0,0-1-17 15,3-2-6-15,0 2-9 16,0 1-1-16,3 2 0 15,3 0-20-15,3 2-7 0,-1 3-21 16,4 3-8-16,0 11-23 16</inkml:trace>
  <inkml:trace contextRef="#ctx0" brushRef="#br0" timeOffset="17293.65">6806 16230 184 0,'0'-3'71'0,"3"6"-38"0,0-3-25 0,-3 0 16 16,3 7-3-16,0-1-1 15,0 2-8-15,3 5-3 16,0 5-5-16,0 1-3 0,-3 2 2 15,0-2-2-15,3 2-1 16,-3-3 1-16,0-4 1 16,0-4 1-16,0-2 3 15,0-8 6-15,-3 0 2 0,3-8-3 16,0-10-1-16,0-6-4 16,0-3-1-16,3-2 1 15,0 0 1-15,3 0-3 16,-1 5-3-16,1 3 2 15,6 13-4 1,-3 3-2-16,3 5 2 16,-3 5 0-16,0 3 1 15,-3 3 0-15,0-3 0 16,0 0 2-16,-3-3-1 16,-3 0 2-16,-3-5-2 15,3-3 2-15,0-4 0 16,0-7 3-16,0 1 3 15,-1 3 2-15,-2-1-8 16,3 3-3-16,0 3-4 16,3 5 0-16,0 5 0 0,3 8 3 15,0 3 0-15,3 8 3 16,0 2-10-16,0 3-4 16,3 1-21-16,0-7-6 15,3-4-11-15,-1-1-2 16,1-7-46-1</inkml:trace>
  <inkml:trace contextRef="#ctx0" brushRef="#br0" timeOffset="18708.431">6863 16118 132 0,'3'0'49'0,"-3"0"-26"0,0 6-20 0,0-6 12 16,3 5-3-16,-3 3 1 15,0 5-1-15,3 3 2 16,0 3-7-16,0-1 0 16,3 6 0-16,0 5-3 0,3 8-1 15,-1-3 3-15,1 3 3 16,0-5-2-16,-3-3-2 15,0-2-2-15,0 2 0 16,0-5-2-16,0-6 2 16,-3-5 4-16,0-2 6 15,0-8 2-15,-3-3 0 16,3-3-1-16,-3-8 1 16,3-10-6-16,0-10-3 15,0-6-1-15,3-11 1 16,0 3-3-16,0-8 0 0,6 8-1 15,-3 3 1-15,0 5-4 16,-1 5 0-16,1 5 1 16,0 6 0-16,3 5-5 15,0 11 1-15,-3 5 4 16,0 5 2-16,0 6 0 16,0 10-2-16,0 6 1 15,0 10-1-15,3 2-9 16,0 9-4-16,2-3-18 15,1 0-7-15,0 5-22 16,3-2-8-16,0-6-12 16</inkml:trace>
  <inkml:trace contextRef="#ctx0" brushRef="#br0" timeOffset="20313.415">7479 16142 212 0,'-6'-10'79'0,"3"7"-42"0,-3-2-32 15,6 5 19-15,-3-6-9 16,0 6 2-16,-3 0-4 15,0 0 2-15,0 0-8 16,0 0-4-16,3 8-2 0,-3-2-4 16,0 7 2-16,0 5 1 15,4 1 0-15,-1-1 0 16,3-2 0-16,3 3-3 16,-1-3 2-16,4-3 1 0,0 3 2 15,3-3-3-15,0-5 0 16,3 0 3-16,0-3 1 15,0 1-1-15,3-12-2 16,-3 4 3-16,3-9 0 16,-3-2 5-16,-1 2 3 15,-2-10-2-15,0 2 0 16,-3-4-3-16,0-1 1 16,0 0 0-16,-3-5 3 15,0-3-3-15,-3 3 1 16,0 0-5-16,-3 3 0 15,0 2-1-15,0 8 1 0,0 0-2 16,3 0-1-16,0 11 1 16,0-3-1-16,0 8-3 15,3-3 0-15,-3 3-1 16,6 3 3-16,0-3-2 16,3 0 1-16,3 0 0 15,0 0-2-15,0 0 3 16,3 5 2-16,-3 0 2 15,-1 3 1-15,1 0-7 16,-3 8 0-16,-3 3 1 16,0 2 1-16,-3 3-2 15,-3 5 2-15,0 3-1 16,0 2 0-16,0-2-5 16,3-1-3-16,0 4-10 15,0-3-5-15,0-1-13 16,0-4-6-16,3-3-40 15,0-9-43-15,0-4 45 16</inkml:trace>
  <inkml:trace contextRef="#ctx0" brushRef="#br0" timeOffset="21484.2">7976 16230 172 0,'0'7'66'0,"6"-4"-36"0,6-3-24 0,-12 3 17 0,3-3-1 16,0-3 4-16,0-2-1 15,3-6 0-15,0-2-14 16,0-5 0-16,-3-1 0 0,0 0 0 16,0-4 1-16,-3 1 2 15,-3-1 2-15,0-1-5 16,0 3 1-16,-3 5-7 15,0 3-1-15,0 5-2 16,0 2-2-16,-3 12-2 16,0 4 1-16,0 6-1 15,0 5-2-15,3 3-2 16,0 3 1-16,3-1 1 16,0 0-1-16,3-2-3 15,3-3 0-15,3-5-3 0,6-2 2 16,0-4-2-1,3-2 2-15,0-3 5 0,3-5 2 16,0-2-1-16,5-6 2 16,1-5 3-16,3-3 1 15,-3-3 1-15,0-2 0 16,-1 0 2-16,1-3 3 16,-3-2 0-16,-3-1 0 15,-6-2-1-15,-3 8 0 16,-3 0 0-16,-6 5 0 15,0 0-4-15,0 5-3 16,-3 6 0-16,-3 8-1 0,0 5-3 16,0 10 2-16,0 3 1 15,0 0 0-15,0-2-3 16,0 7 2-16,3-2 1 16,0-3 2-16,3 3-1 15,0-8-1-15,3-3-2 16,0-5-1-16,0-5 2 15,3-6 0-15,0-7 1 16,6-4 0-16,-3-1 0 16,0-1 2-16,-3-3-3 15,0 6 0-15,0 0 1 16,-3 2 0-16,0 9 0 16,-3 2 0-16,0 7-3 15,0 7 2-15,0 4-1 16,0 6-2-16,2 0 3 0,1 0 0 15,6-6 1-15,0-2 0 16,0-5 0-16,3-3 0 16,0-8-3-16,3-6 2 15,3-7 3-15,0-5 3 16,0-1-2-16,-1-2 0 16,-2 0 1-16,3-6 2 15,-3 6-3-15,0 3-2 16,-3-1 0-16,3 6-1 15,-3 5-3-15,-1 3 2 16,1-1-1-16,3 6 0 16,-3 0 0-16,0 6 0 15,-3 7 2-15,0-5 0 0,0-3 2 16,0 6 1-16,-3-3-4 16,0-1 1-16,0 1 0 15,0 0 2-15,0 0-3 16,0 0 0-16,-1 5 1 15,1-2 2-15,0 0-1 16,0-1-1-16,0-2 5 16,0 5 4-16,-3-5-3 15,0 0-1-15,-3 0 0 16,0 0 1-16,-3 0-1 16,0-3 2-16,-3 6-6 15,0-3-1-15,-3 0 0 16,0-3 0-16,1 0 0 15,-1-2 0-15,0 5-9 0,3-3-4 16,0-2-20-16,6 5-50 16,0-3 2-1,0-5-32 1</inkml:trace>
  <inkml:trace contextRef="#ctx0" brushRef="#br0" timeOffset="21727.138">8866 15978 168 0,'6'11'63'0,"-6"-6"-34"0,3 8-21 0,-3-2 18 0,3 2-2 16,0 3 3-16,0 3-9 15,0 2-3-15,0 2-8 16,0-1-5-16,3 4 1 0,0-5-2 15,-3-2-1-15,0-1-21 16,-6 3-11-16,0-7-46 16,0-9-42-1,0-5 39-15</inkml:trace>
  <inkml:trace contextRef="#ctx0" brushRef="#br0" timeOffset="21892.537">8872 15700 200 0,'-12'-23'77'0,"9"17"-42"0,0 4-30 0,0 2 17 16,0 0-10-16,3 5-2 15,-3 0-5-15,3 6-4 16,3 2 0-16,-3 0-26 0,6 3-10 16,0 0-59-1</inkml:trace>
  <inkml:trace contextRef="#ctx0" brushRef="#br0" timeOffset="22789.906">9140 16100 220 0,'0'-8'85'0,"0"11"-46"0,3-3-39 16,-3 0 18-16,0 0-8 15,6 2 0-15,0 4-2 16,0 1 0-16,0 1-4 16,-3 3-1-16,0 0 1 0,0-1-2 15,-3-2 1-15,0 3-2 16,0-3 2-16,0-3-2 15,0-5 2-15,0 0-2 16,0-5 2-16,3-6 0 0,0-2 3 16,3-8 3-16,-1 2 2 15,-2-2-3-15,3-3-3 16,0 3-2-16,0 2 0 16,0 6-4-16,0 3 0 15,3 4-1-15,3 6 0 16,-3 6 0-16,3 2 0 15,3 0-3-15,3 2 1 16,2-7 2-16,-2 5 1 16,0-6 3-16,3-7 1 15,-3-6-1-15,3-2-2 16,0-5 3-16,-4-1 0 0,1-13-1 16,-6 3 1-16,-3 0 0 15,-3-3 1-15,-3 1 4 16,-3 7 3-16,-3 3-2 15,-3 8 0-15,-3 10-8 16,-3 13 0-16,0 17-1 16,-3 10 0-16,-2 16-3 15,-4 5 2-15,-3 21-1 16,-3 6-2-16,3 2 0 16,4-2 3-16,-1 5 0 15,-3-3 1-15,-3-2 0 16,3-11 2-16,-2 6-3 15,-1-17-2-15,0-5 2 16,0-10 0-16,-3-6 3 16,4-13 1-16,-1-10 1 0,-3-11 0 15,3-8 6-15,3-13 6 16,4-1-2-16,5-2 0 16,6-7-11-16,6 1-3 15,9 4-1-15,6-3 0 16,6 5-2-16,8 3 2 15,7 5-6-15,3 8 0 16,5-3-4-16,7 0 2 16,0 3 3-16,2 0 1 15,-2 0-4-15,0-2 1 16,5 2-7-16,-2-6-3 0,-4 1-8 16,4-3-4-1,-6 6-14-15,-7-4-7 0,-2 1-48 16</inkml:trace>
  <inkml:trace contextRef="#ctx0" brushRef="#br0" timeOffset="25836.733">10182 15425 184 0,'-9'-45'71'0,"9"40"-38"0,0-3-25 0,0 8 18 16,0 0-9-16,0 0 1 15,0 5-5-15,0 1 0 16,0 7-7-16,0 3 5 0,-3 8 4 16,3 5-1-16,-3 5 0 15,0 8-8-15,3 11-2 16,0 8-2-16,-3 5 1 16,3 3-2-16,0-5 2 15,-3-4-15-15,0-1-5 16,0-6-9-16,-3-6-4 15,3-10-5-15,-3-2-2 0,-3-12-10 16,-9-4-5 0,-3-6-19-16</inkml:trace>
  <inkml:trace contextRef="#ctx0" brushRef="#br0" timeOffset="26588.367">9774 16124 168 0,'-21'-37'63'0,"12"10"-34"0,6 1-21 16,3 13 18-16,3 5-4 15,6-6 1-15,3 4-1 16,3-1 1-16,3-2-13 16,3 5-1-16,8 0 1 0,10 0-2 15,0 0 3-15,8-5 5 16,4-6 4-16,0-2-4 16,-4-8 1-16,1-3-6 15,-7-2 1-15,1 0-5 16,-3-3-2-16,-3 0 2 0,-7 0 0 15,-5-3-1-15,-9-5 1 16,-6 0-4-16,-6 5 0 16,-6 3-1-16,-3 5 1 15,-3 9-2-15,0 7-1 16,0 10-2-16,-3 14-1 16,0 19-3-16,0 13-1 15,1 10 4-15,-4 19 1 16,3 7 2-16,0 6 2 15,3-2-3-15,0-6 0 16,3-5 1-16,0-3 0 0,3-11 2 16,3-10 1-16,0-10-4 15,0-9-1-15,3-7 5 16,0-11 3-16,3-11-1 16,0-8 2-16,0-2-6 15,3 0-1-15,0-3-2 16,0 3 0-16,0 0-3 15,3 7 1-15,2 1 0 16,1 2 2-16,0 1 1 16,3-1 3-16,-3 0-1 15,0 1-1-15,0-4 3 16,0-4 2-16,-1-6-2 16,1 0-2-16,0-2 0 15,-3-1 1-15,-3-5 3 16,0 3 2-16,-6 0 1 0,-3 2 0 15,0 14-7-15,-3 0 0 16,-3 10-3-16,-3 6-2 16,3 2 0-16,0 5 0 15,3 9 3-15,3-1 0 16,3 1-10-16,3-1-5 16,12 3-14-16,6 0-6 15,6-7 8-15,11-1 6 16,4-8-9-16,9-8-5 15,8-7-9-15,4-9-2 16,-4-2-28 0,6-14-27-16,-5 4 39 0</inkml:trace>
  <inkml:trace contextRef="#ctx0" brushRef="#br0" timeOffset="27098.14">11152 15780 208 0,'9'-27'77'0,"6"19"-42"0,-9-5-17 0,-9 8 23 16,0 2-10-16,0 1-1 15,0 2-13-15,-3 5-5 16,0 5-7-16,-3 6-4 0,0 3 2 16,0 7-4-16,3 1 0 15,3-1 1-15,3 3 0 16,3-5 0-16,3-5 0 15,6-6 0-15,3-5 0 16,3-6 0-16,0-2 2 16,6-2 3-16,2-1 2 15,-2-2 1-15,0 5 0 16,-6 0-4-16,-3 5-3 0,-3 3 0 16,-6 3 1-16,-9 10-1 15,-6 3 2-15,-3 2-4 16,-3 3-2-16,0 3-7 15,0 0-2-15,0-3-13 16,3 3-4-16,-6-1-18 16,4 1-6-16,2-8-53 15</inkml:trace>
  <inkml:trace contextRef="#ctx0" brushRef="#br0" timeOffset="28810.733">11503 15796 208 0,'0'-6'79'0,"0"9"-42"0,-6-3-28 0,6 0 22 16,-6 3-6-16,0 2 0 15,-2 0-9-15,-1 1-3 16,0 7-7-16,0 11-2 0,0-3 2 15,3 3-3-15,0-1-2 16,0-4 0-16,3 7-1 0,0-2 0 16,0-8 2-1,6-5-1-15,-3-11 6 16,9 0 3-16,3-6 1 16,3-10 1-16,0-7-2 15,-1-4 1-15,-2-5 0 16,0 3 1-16,0-2-2 15,-3 1 1-15,-3 4-2 16,0 5 0-16,-3 2-5 16,0 11-1-16,-3 3-3 15,0 5-3-15,-3 13 2 16,3 6 0-16,-3 2 1 16,3 8 2-16,0 0-3 15,0 6-2-15,3-6-1 16,3 0 0-16,0-3 5 15,3-2 1-15,0-11 0 0,6 1-2 16,0-4-2 0,-1-7 1-16,1-6 3 0,3-7 1 15,0-9 5-15,0-2 5 16,0-11 2-16,3 6 0 16,-4-1-7-16,-2 1-3 15,-3 2-1-15,0 3 0 16,-3 8-7-16,0 5 0 15,0 5 1-15,-3 8 1 16,0 6-2-16,0 7 0 16,0 6 2-16,0 3 0 15,0-4-4-15,0 4 1 0,0-3 0 16,2-3-1-16,4-8 4 16,0-5 2-16,3-8 0 15,3-8 2-15,0-8-2 16,0-8 2-16,-3-2-2 15,-1-1-1-15,-2 4 1 16,-3 1-1-16,0 4-3 16,0 10 2-16,-3 3-1 15,0 13-2-15,-3 5 3 16,0 5 0-16,-3 6-2 16,0-3 2-16,3 6-1 15,3-3-2-15,0-3 3 16,3-5 0-16,0-8-4 15,3-6 1-15,0-7 2 16,0-6 3-16,-4-2 2 0,1-11 3 16,0 6-5-1,0-1-1-15,0 6 0 0,-3 5 0 16,0 8-5-16,0 5 1 16,-3 3 0-16,0 6 2 15,-3-1 1-15,0 0 3 16,3-2-1-16,0-3-1 15,3 2-2-15,3-7 1 16,3-11 1-16,0-3 2 16,3-7-1-16,-1-6 2 15,1 0-4-15,0 0 0 16,-3 3 1-16,0 8 0 16,-3 5-3-16,3 8 0 0,-3 8 2 15,-3 10 0-15,0 6-2 16,-3 5 0-16,0 11-1 15,-3 8 3-15,-3 7-2 16,0 11-1-16,-3 1 0 16,-3-4 3-16,0-5 0 15,0-10 3-15,0-8-1 16,0-9-1-16,-3-7 3 16,0-13 0-16,0-14 5 15,0-15 3-15,1-17 2 16,2-18 5-16,6-10-8 15,6-3-1-15,6-3-10 16,8 0-1-16,1 6-2 0,6-1 2 16,3 11 3-16,6 5 2 15,-1 9-6-15,1 10-2 16,0 8-1-16,-6 7 2 16,-7 12-1-16,1 4 4 15,-9 12 0-15,-3 4 3 16,-12 9-8-16,-3 7-3 15,-6-2-9-15,-3-1-1 16,-5 1-1-16,2-3 2 16,-3-2-6-16,3-9-1 15,0-5 10-15,3-7 7 16,9-9 2-16,9-2 2 16,6-3-2-16,6-5 1 0,3-6 7 15,6-2 4-15,3-8 3 16,-1 2 5-16,1 1 3 15,0-6 4-15,0-2 4 16,2-3 4-16,4-3-6 16,3-2-2-16,0-6-12 15,-1-2-5-15,-2-6-1 16,-6-2 2-16,-3-3 4 16,-6 8 2-16,-7 6 1 15,-5 7 2-15,-3 8-5 16,-6 11-1-16,-3 8-6 15,-8 10-2-15,-1 14-5 16,-6 15 1-16,-3 11 2 16,0 14 3-16,0 4 0 0,4 1-1 15,2 2-2-15,6 8-1 16,6-8-7-16,6 3-2 16,6-5-11-16,3-9-5 15,6-7-18-15,2 0-9 16,7-3-6-16,0-8 0 15,-3-11-59 1</inkml:trace>
  <inkml:trace contextRef="#ctx0" brushRef="#br0" timeOffset="29185.915">12935 15833 176 0,'0'-11'68'0,"3"11"-36"0,-3 0-18 16,0 0 22-16,6-3 2 15,0 1 4-15,0-6-1 16,6-5 2-16,0-3-24 16,0-5 5-16,-1-1 3 0,-2 4-4 15,-3-1-1-15,0 1-1 16,-3 2-1-16,-3 3-7 16,-3 2 0-16,-3 3-8 15,-3 3-3-15,-5 13-6 16,2 5 0-16,0 11-7 15,-3 8-1-15,3 2-6 16,0 8-4-16,6-5 1 16,3-5 0-16,6 0 1 15,9-6 0-15,9-12 6 16,6-1 4-16,8-13-1 0,10 0 0 16,12-16-5-16,2-5-1 15,10-8-12-15,-1-3-7 16,0 6-9-16,-5-1-5 15,-1 6-41 1</inkml:trace>
  <inkml:trace contextRef="#ctx0" brushRef="#br0" timeOffset="29592.956">13879 15677 216 0,'-9'-16'82'0,"9"16"-44"0,-3 0-27 16,0 0 23-16,-3 2-7 16,0 4-1-16,-3 2-10 15,0 2-5-15,0 3-6 16,3 1-4-16,0-1 2 0,3 0-2 15,6-2-1-15,3-3 7 16,3-3 3-16,6-2 6 16,3-1 4-16,0-2 1 15,-1 3-1-15,-2 2-8 0,-3 0-3 16,-3 3-3-16,-3 3 1 16,-6 10-4-16,-3 0 0 15,-6 3-8-15,-3 0-2 16,-3 0-16-16,1-3-5 15,-1-3-15-15,0-2-5 16,6-3-14-16,3-5-4 16,3-8-39-1</inkml:trace>
  <inkml:trace contextRef="#ctx0" brushRef="#br0" timeOffset="29788.738">14084 15655 260 0,'21'-21'99'0,"-12"21"-54"0,-3-5-37 0,0 5 21 0,0 5-9 16,-3 1 1-16,0 7-1 16,-3 8 0-16,-3 8-11 15,0 0-3-15,-3 8 0 0,0-2-5 16,0-1-1-16,0-5-18 16,0-2-8-16,3-12-24 15,3 4-8-15,3-11-65 16</inkml:trace>
  <inkml:trace contextRef="#ctx0" brushRef="#br0" timeOffset="29876.004">14141 15486 220 0,'0'-11'82'0,"3"11"-44"0,-3 0-33 0,0 0 19 15</inkml:trace>
  <inkml:trace contextRef="#ctx0" brushRef="#br0" timeOffset="30296.363">14152 15478 376 0,'15'3'1'15,"0"-3"-1"-15,3-3-19 0,0 3-4 16,0-3 0-16,0-2 3 16,-1 0 5-16,1 0 2 15,-3 2 10-15,3 3 4 16,-3 3 0-16,-3-1-1 16,-3 1 7-16,0 2 3 15,-3 3 6-15,0-3 4 16,0 3 3-16,0 0 3 0,-3-2 1 15,0 2 3-15,-1-1-1 16,4-4 0-16,3 0-3 16,3-1 1-16,6 1-6 15,3-3-1-15,0 8-9 16,3-3-4-16,-4 6-2 16,-2 2-1-16,-3 0-2 15,-3 1-2-15,-3 1 1 16,-3 4 1-16,0-1 1 15,-3 6 3-15,0 0-5 16,-3 0-1-16,0-3 0 16,0-2 0-16,0-4 0 15,3-1 0-15,0-1 0 16,0-2 0-16,3-1-18 0,6-7-5 16,0 2-16-1,2-10-3-15,4 2-17 0,0-7-7 16,-3 2-53-1</inkml:trace>
  <inkml:trace contextRef="#ctx0" brushRef="#br0" timeOffset="30551.98">14429 15812 296 0,'-6'-6'110'0,"6"6"-60"0,3 0-39 16,3 0 28-16,3-5-10 16,6-3-2-16,9-8-13 15,6-2-6-15,8-6-5 16,10 0-5-16,3-5 1 0,-1 0 1 16,7 0 2-16,2-3-30 15,-2 3-13-15,-1 2-19 16,-2-4-8-16,-6 7-56 15</inkml:trace>
  <inkml:trace contextRef="#ctx0" brushRef="#br0" timeOffset="31423.07">15200 15642 196 0,'-12'0'74'0,"9"0"-40"0,-3 0-24 0,3 0 20 15,3 0-7-15,0 0 1 16,0 0 0-16,0 0 0 0,6 0-13 15,3 0 4-15,3 0 5 0,0-2-7 16,6-4 0-16,0-4-1 16,0-6 2-16,-3-3-3 15,-1-2 1-15,-2 3-3 16,-6-1 2-16,-3 1 3 16,-6 4 1-16,-3 4-4 15,-9 4-1-15,-5 9-9 16,-4 8-2-16,-3 7-3 15,0 9 3-15,3-1-7 16,4 6 1-16,5 2 1 16,6 1 1-16,9-4-8 15,9-4-2-15,9-9-5 16,8-10-3-16,10 0 2 16,15-10 0-16,8-9-8 15,13-10-4-15,5 5-22 16,3-16-10-16,1 0-36 15</inkml:trace>
  <inkml:trace contextRef="#ctx0" brushRef="#br0" timeOffset="60099.693">16087 15698 276 0,'-12'18'104'0,"9"3"-56"0,0 11-43 15,3-16 24-15,-3 5-9 16,0 6-2-16,0 2-8 15,-3 5-4-15,-2 3-3 16,-1 0-5-16,-3 0-1 0,-3 3-51 16,-6 5-24-16,-9 8-48 15</inkml:trace>
  <inkml:trace contextRef="#ctx0" brushRef="#br0" timeOffset="61147.42">3312 17235 220 0,'-6'-13'85'0,"6"5"-46"0,0 3-24 0,3 5 24 16,0 0-6-16,3 0 1 15,-3 0-11-15,3 10-1 0,0 1-13 16,0 5 3-16,3-1 4 0,-1 12-6 16,1-1-3-16,0 3-4 15,-3 6 0-15,0 2-15 16,-3 3-7-16,-3 7-45 16,-3 11-21-16,-9 22-44 15</inkml:trace>
  <inkml:trace contextRef="#ctx0" brushRef="#br0" timeOffset="63969.123">16432 15650 188 0,'-11'-8'71'0,"14"8"-38"0,-3-2-32 0,0 2 16 15,3 0-7-15,0 0 2 16</inkml:trace>
  <inkml:trace contextRef="#ctx0" brushRef="#br0" timeOffset="64405.357">16444 15642 357 0,'12'13'22'0,"0"9"2"15,0 4-11-15,0 3-5 16,0-2-5-16,0 2 0 15,0-5 2-15,0-3 4 16,0-5 0-16,-4-3 0 16,-2-3 1-16,3-10 8 15,-3-8-1 1,0-5-7-16,0-13-3 16,-3-6-4-16,0-2 0 0,3-1-2 15,0 1-1-15,0 2-2 16,0 3 1-16,-3 10 3 15,3 9 1 1,3 5 1-16,-3 12-2 16,0 7-2-16,0-1 1 15,3 11-1-15,0 0 0 16,-1-3 0-16,-2 0 2 16,0-5 3-16,0-3 0 15,0-2 0-15,0-6 1 16,0-5 3-16,-3-11-2 15,0-2-2-15,-3-8 0 16,0-6-1-16,0-10-2 16,0-5-2-16,0-3 1 15,0 3-1-15,0-1-25 0,3 12-8 16,0 4-21-16,3 6-6 16,0 8-12-16,0 5-3 15,3 13-21 1</inkml:trace>
  <inkml:trace contextRef="#ctx0" brushRef="#br0" timeOffset="64751.484">16950 15777 248 0,'3'3'93'0,"3"-3"-50"0,0-6-28 0,0 1 24 0,3-5-15 15,0-9-3-15,0 1-8 16,0-4-1-16,0-4-7 15,-3-6 1-15,3 3 4 0,-6-3-2 16,-3 3 1-16,-3 3 1 16,0 2 1-16,-3 8-1 15,-3 5-1-15,-3 9-5 16,0 12-1-16,-3 9-1 16,0 10-2-16,3 0-2 15,3 6 1-15,7-1 5 16,4 6 5-16,7-9-5 15,6-4-2-15,9-9 1 16,6-12 2-16,12-17-2 16,20-7 0-16,18-19-34 15,16-24-14-15,5-19-53 16,21-20-22-16,-12-3-3 16</inkml:trace>
  <inkml:trace contextRef="#ctx0" brushRef="#br0" timeOffset="75023.324">18061 15383 156 0,'-9'0'57'0,"9"3"-30"0,-3-1-32 16,3 9 45-16,0-1 0 15,0 12-6 1,0 4-18-16,0 8 0 16,0 6 2-16,-3 2-8 0,0 3-1 15,3-2-3-15,0-6 1 16,0 0 0-16,0-8 1 16,0-8-4-16,0-8-3 15,0-5 0-15,3-10 1 16,3-14-1-16,3-11 2 15,3-2-2-15,-1-5-1 16,4-1 1-16,-3 1 1 16,0 10-3-16,0 3 0 15,0 5 1-15,0 8 0 16,0 6 0-16,0 9 0 0,-3 4 0 16,-3 2 0-16,0 0 0 15,-1 1 0-15,1-1 0 16,0-2 2-16,0-1-1 15,0-5-1-15,0-2 3 16,3-6 0-16,3-5-1 16,3-2-2-16,0-6 1 15,3-3-1-15,0 4 0 16,-1-1 2-16,-2 3-3 16,0-1-2-16,0 12 2 15,0 2 2-15,0 2-2 16,0 4 0-16,-3-1-1 15,-3 0 0-15,-1 3 2 16,1-5 2-16,0-3-3 0,0-3 0 16,0-2 3-16,0-3 3 15,3-3-2-15,-3-2 0 16,0-11-1-16,0 8 1 16,-3 0-2-16,-3 3-1 15,-3-3 3-15,0 14 0 16,-3 2-1-16,-3 2-2 15,0 14 1-15,0 3-1 16,0 5-3-16,0 2 2 16,0-5 1-16,3-2 0 15,0-3 0-15,0-3 0 16,3-5-3-16,0-3 2 0,0-5 3 16,6-3 1-16,0-5-1 15,3-2-2-15,0-3-2 16,0 2 1-16,0 1 3 15,0 4 1-15,-3 4-4 16,0 2 1-16,0 10-2 16,0 3 0-16,2 1 2 15,1 1 2-15,0 4-3 16,0-3 0-16,0 0-1 16,3-6 0-16,0-4 2 15,0-6 2-15,0-6-1 16,3-4 2-16,0-6 0 15,2-8 1-15,-2-5-2 16,0-5-2-16,-3-9 3 0,0-7 0 16,0-6 1-16,3 3 0 15,-6 3-5-15,0 3-1 16,0 7-2-16,-3 11 3 16,-1 8 0-16,1 13 1 15,-3 10-3-15,0 9 2 16,-3 13 1-16,0 13 2 15,0 5-1-15,0 8-1 16,-3 6-2-16,3-3 1 16,-3-6 3-16,0 4 1 15,3-12-4-15,0-4-1 16,-3-9 1-16,3-5 0 16,0-10 3-16,0-11 3 0,3-8-2 15,3-13 0-15,3-11-1 16,0-7-2-16,3-4 1 15,3 3-1-15,-3 3-3 16,0 3 2-16,3 5-1 16,0 8-2-16,0 8 3 15,-1 5 0-15,1 8 1 16,-3 2 2-16,-3 11 1 16,-6 3 1-16,-3 6-2 15,-6 1-2-15,0 1 3 16,-3 5 0-16,0-2-1 15,0-1-2-15,3-2 1 16,0-11 1-16,1-2 1 16,2-3 1-16,0-3-9 0,0 0-2 15,3-2 4-15,3 0 3 16,3 2-4-16,-1 0 1 16,7 0 1-16,0-2 3 15,3 0 0-15,0-1-1 16,3 1 1-16,0-3-1 15,-3 0 0-15,0-3 2 16,-1-7 1-16,1-3 1 16,0-9-2-16,3-1 1 15,-3-4-4-15,-3 3 0 16,-3 1 1-16,-3 1 0 16,-6 1 2-16,0 8 1 0,-3 2-4 15,-3 9 1-15,-3 7-2 16,-3 14-2-16,0 4 3 15,3 6 2-15,3 1 0 16,6 1-1-16,6-2-2 16,9 1 1-16,12-1 1 15,3 0 2-15,8-3-30 16,1-5-13-16,6-2-39 16,2-6-14-16,-5-8-8 15</inkml:trace>
  <inkml:trace contextRef="#ctx0" brushRef="#br0" timeOffset="75426.18">19942 15468 268 0,'-30'-22'101'0,"27"28"-54"0,-3-6-44 0,3 0 23 15,0 5-11-15,-3 3 2 16,0 8 1-16,-9 8 1 16,1 2-10-16,-4 1-1 0,0 2 2 15,3-3-8-15,3 1-1 16,3-6-1-16,6-11-3 16,3-10 2-1,3-8 1-15,3-8 2 0,3-7-1 16,3-4-1-16,-3 3 1 15,0 3 1-15,0 0-3 16,3 10 0-16,-1 1-4 16,1 7-1-16,3 6 3 15,3 7 1-15,3 6 6 16,6 0 2-16,0 0-5 16,8 0 0-16,4 2 1 15,3-2 3-15,5-5-42 16,-2-6-17-16,0-10-85 15</inkml:trace>
  <inkml:trace contextRef="#ctx0" brushRef="#br0" timeOffset="76554.654">20897 15396 208 0,'-15'-13'79'0,"12"13"-42"0,0 3-32 0,3-3 17 16,0 7-1-16,0 7 2 15,0 4-4-15,0 3-1 16,0 8-10-16,0 1 1 0,-2-4 2 16,-1 3-4-16,0-5-2 15,0 0-2-15,3-3 0 0,0-8-2 16,3 3-1-16,0-8-2 15,2-8 1-15,4-5 3 16,3-3 3-16,0-16-4 16,3 0-1-16,0-5 0 15,-3-3 2-15,0 1-3 16,0 7-2-16,0 8-1 16,0 5 3-16,-1 6 0 15,1 8 1-15,-3 7 0 16,0 6 0-16,-3 5 0 15,0 3 2-15,3-5 1 16,-3 2 3-16,3-3-3 16,-3 1-2-16,0-3 0 15,-3-3 1-15,3-8 1 16,-3 3 1-16,3-8-2 16,-3-8-2-16,3 3 3 0,-3-11 0 15,3-5-4-15,-1 0-1 16,4 0-2-16,-3 2 3 15,3 6-2-15,3 7 1 16,0 6 0-16,-3 6 0 16,3 4 2-16,-3 6 0 15,3 0-3-15,0-3 2 16,0-2 5-16,2-1 5 16,1-2-1-16,0-2 3 15,0-6 0-15,3-3 3 16,-3-8-3-16,0-2 1 15,-3-5-7-15,-3-3-1 16,-6-3 0-16,-3-5 2 0,-6 5-3 16,-3 3 0-16,-3 2-3 15,-3 11-3-15,0 8-1 16,-3 8 0-16,0 5-4 16,0 9-2-16,1 1-24 15,2 6-8-15,0 1-27 16,6 4-9-16,3 0-35 15</inkml:trace>
  <inkml:trace contextRef="#ctx0" brushRef="#br0" timeOffset="78520.006">21609 15142 116 0,'-3'0'46'0,"3"0"-24"0,3 0-26 0,-3 0 10 0,0 0-5 15,0 0 2-15,0 0-4 16,0 0-2-16,0 0 2 16,0 0 2-16,0 0 0 15,0 0-1-15,0 0 1 16,0 0 1-16,0 0-1 15,0 0-1-15,0 0-2 16,0 0 1-16,0 0 1 16,0-3 0-16,0 3 0 15,0 0 0-15,0 0-3 16,0 0 2-16,0 0 1 16,0 0 2-16,0-2-52 15,0 2-23-15</inkml:trace>
  <inkml:trace contextRef="#ctx0" brushRef="#br0" timeOffset="79644.025">21585 15431 220 0,'-15'-19'85'0,"12"22"-46"0,0 5-32 0,3-3 18 15,0 0-7-15,3 6 2 16,0 2 0-16,0 3 2 16,-3 0-12-16,0 2 1 0,3 1 0 0,-3-3-4 15,3-6 1-15,0 1-5 16,3-3 0-16,0-6-1 16,0-4 1-16,3-6 0 15,0-3 1-15,0-5 0 16,0 0 0-16,-1-5-2 15,-2 5-2-15,0 3-2 16,0 5 1-16,0 6-4 16,0 4 1-16,3 6 4 15,0 3 4-15,0 5-1 16,0-3-2-16,0 5 0 16,0-2-1-16,0 3-16 15,0-6-4-15,3-2-19 16,-4-3-5-16,4-8-4 15,-3-6 2-15,0-4 13 16,6-6 4-16,-3-3 15 0,0 6 6 16,0-3 6-16,0 6 3 15,-3 2 13-15,0 2 8 16,0 1 9-16,-1 2 5 16,4 1-2-16,0-1 2 15,0-2-3-15,3-3 0 16,0 0-14-16,0-3-4 15,-3-2-7-15,0-5-3 16,-3 2 0-16,-3-3-1 16,-6 3 4-16,-3 3 3 15,-3 5-6-15,-6 8-1 16,-3 5-2-16,-3 9-2 0,-3 7 1 16,6 3-1-16,3 0 2 15,6-1 1-15,3-2 1 16,6-2 2-16,9-3 1 15,9-3 1-15,12-10-2 16,3-9 1-16,2-9-2 16,13-9 0-16,5-5-6 15,7-6-1-15,-1-4-39 16,4-4-15-16,-1 1-65 16,1-3-62-1,-10 0 63-15</inkml:trace>
  <inkml:trace contextRef="#ctx0" brushRef="#br0" timeOffset="81609.588">23243 15264 280 0,'-9'-24'104'0,"9"21"-56"0,0 1-52 0,-3 2 21 0,-3 5-7 16,-3 3 2-16,-6 5-6 15,-3 6-2-15,0 2-2 16,4-3-2-16,2 4 3 0,3-4-2 15,3 3 2-15,6-5 0 16,3 0 3-16,3-3 3 16,9 0 2-16,-1 1 1 15,1-1 0-15,-3 0-2 16,0-2-1-16,-3-1-3 16,-3 4 1-16,-6 1 0 15,-6 1 1-15,-6 0-2 16,-6 0 1-16,-2 0-4 15,-1 0 0-15,0 0-3 16,6 0-1-16,0-3-28 16,3 0-13-16,3-2-22 0,3-3-11 15</inkml:trace>
  <inkml:trace contextRef="#ctx0" brushRef="#br0" timeOffset="81941.048">23567 15187 184 0,'21'-24'71'0,"-12"11"-38"0,-3 8-12 0,-6 7 22 15,0 4-12-15,-6-1-4 16,-6 3-9-16,-3 5-3 16,0 6-9-16,-2 4-2 0,-1 4 2 0,3-1-3 15,9-4 0-15,6-4 3 16,3-2 3-16,3-3 5 15,9 0 3-15,5-2 0 16,7-3-1-16,0-3-2 16,-3 1-1-16,-6-1-1 15,0 0 2-15,-6 0-3 16,-12 11 3 0,-12 0-4-16,-15 8-5 15,3 0-1-15,-9 5-18 16,-2 3-7-16,-7-3-32 15,3 2-11-15,9-4-88 16</inkml:trace>
  <inkml:trace contextRef="#ctx0" brushRef="#br0" timeOffset="83666.712">5419 17764 184 0,'-12'13'68'0,"9"-7"-36"0,3 2-40 0,0-3 10 0,3 5-12 15,0-2-70 1,-3 6-22-16</inkml:trace>
  <inkml:trace contextRef="#ctx0" brushRef="#br0" timeOffset="84254.46">4243 18225 276 0,'-32'2'104'0,"26"-2"-56"0,0-2-54 15,6 2 19-15,6 0-12 16,9 0-1-16,8 0 0 15,7-6 0-15,3 6 0 16,12-5 0-16,8-3 2 0,10 0-1 16,5-3-1-16,1 6-24 15,-1 3-11-15,1 2-26 16,-4 7-10-16,9 7-15 16</inkml:trace>
  <inkml:trace contextRef="#ctx0" brushRef="#br0" timeOffset="86025.19">5166 18129 156 0,'-24'6'60'0,"15"-1"-32"0,1-3-20 16,2 4 16-16,0-1-12 15,0-2-2-15,3 2-6 16,0 3-1-16,6 3-1 16,3-4-2-16,0 4 1 0,3 2-4 15,2 1 2-15,1-1-1 16,3-5-2-16,0 5 5 15,0-5 3-15,0-3 5 16,0 3 2-16,0-8-1 0,0 0-1 16,-4-8 1-16,-2-5 1 15,-3 5-1-15,0-5 1 16,-3-6-2-16,-3 1 2 16,-6-3-4-16,-3-3-2 15,0 3 2-15,-2 2 2 16,-4 3 2-16,-3 0 3 15,3 8-5-15,0 3-3 16,-3 2-3-16,3 3-3 16,3 3 1-16,0 10-1 15,4 1-5-15,2 4 1 16,3 1-18-16,6 2-8 0,3-3-28 16,5 1-11-16,7-11-28 15</inkml:trace>
  <inkml:trace contextRef="#ctx0" brushRef="#br0" timeOffset="86988.622">6553 17423 212 0,'-12'0'79'0,"9"2"-42"0,0 4-34 0,3-1 15 15,0 8-9-15,0 1-3 16,3 12-1-16,0 0-1 16,0 1-2-16,0 10 1 0,0-3 2 15,-3 6 2-15,0 0 1 16,0-9-2-16,0 1-1 15,0-5-3-15,0-4 1 16,0-7-2-16,0-2-1 16,0-9 1-16,0-5-1 15,0-13 2-15,3-1 3 16,3-9 0-16,3-4 0 16,0 6-6-16,0 0 1 15,6-3-2-15,0 8 0 16,3 0 0-16,-1 3 0 0,1 5 2 15,3 3 2-15,-3 2 1 16,0 3 1-16,-3 3 0 16,-3 10 2-16,-3 0 3 15,-6 6 5-15,-6 7-10 16,-3 1-2-16,-3 4-2 16,-3-4 2-16,-3-1 1 15,0 1 1-15,-3-1 0 16,-3-7 0-16,1-1-5 15,-1-10 1-15,0-2-2 16,3-6-2-16,6-6-15 16,3-2-7-16,3-13-18 15,6-8-7-15,6 0-57 16</inkml:trace>
  <inkml:trace contextRef="#ctx0" brushRef="#br0" timeOffset="87118.777">7077 17751 228 0,'-3'5'88'0,"3"0"-48"0,0-2-27 0,0-3 24 0</inkml:trace>
  <inkml:trace contextRef="#ctx0" brushRef="#br0" timeOffset="87360.684">7080 17756 431 0,'6'-18'14'0,"0"-9"-9"15,0-2-4-15,-3-13 0 0,0 2 1 16,-3 0 1-16,0 3-4 16,-6 8-1-16,0 5 5 15,-3 11 3-15,-3 13-1 16,-3 13 0-16,-3 19 1 16,1 13 1-16,2 8-3 15,0 5-3-15,9 1 0 16,3-1-1-16,9-5-3 15,3-6 2-15,9-15-1 16,2-13-2-16,4-14-24 16,6-18-11-16,9-24-38 15,8-38-13-15,10-28-2 16</inkml:trace>
  <inkml:trace contextRef="#ctx0" brushRef="#br0" timeOffset="90182.142">4601 17796 152 0,'-21'5'57'0,"18"16"-30"0,-3 6-21 16,3-22 17-16,0 3-8 16,0 3 2-16,0-3-6 15,0 5 1-15,3 0-7 16,0 6 1-16,0 2 1 0,3-3-1 16,0 9-1-16,3 10 5 15,0 2 6-15,0 6-6 0,6 3-1 16,3 2 1-16,-1-2 1 15,1 5-3-15,3-8 0 16,0 0-1-16,-3-6 1 16,3-4-4-16,0-3-3 15,-3-6 0-15,5-7-1 16,1-6 2-16,0-8 1 16,3-10-4-16,3-14 1 15,2-2-16-15,4-19-4 16,0-18-32-16,6-8-12 15,-4-24-37 1</inkml:trace>
  <inkml:trace contextRef="#ctx0" brushRef="#br0" timeOffset="93112.608">7482 17582 144 0,'-9'-3'55'0,"9"6"-30"15,-6-3-21-15,6 2 15 0,-3 1-5 16,3-3 0-16,-3 5-8 16,0 0-2-16,0-2-2 15,0 10 1-15,0 1 0 0,0 4-1 16,0 9-2-16,0-1 3 16,0-2 2-16,0 2 0 15,0 1 0-15,3-6-1 16,0 5 0-16,0-2-5 15,3-8 1-15,0 3 2 16,3-6 1-16,3-3-1 16,0-2-2-16,0-8-26 15,0 0-12-15,9 0-45 16</inkml:trace>
  <inkml:trace contextRef="#ctx0" brushRef="#br0" timeOffset="93471.03">7664 17685 156 0,'-3'10'57'0,"3"-2"-30"0,0 6-21 0,0-7 15 16,3 4-9-16,0 2-2 16,-1 3-3-16,1 3 0 15,3-6-4-15,0 5 3 0,3-10 3 0,0 3-1 16,0-3 3-16,0-8 0 15,0 0 3-15,0-13 4 16,0-1 1-16,0-4-4 16,-3-1-1-16,0-7-4 15,0-1-1-15,-3 1-3 16,-3 0-1-16,0-1-3 16,-3 3 1-16,0 0-2 15,0 1 2-15,-3 9-2 16,0 1 2-16,0 5-4 15,0 3 0-15,0 5-10 16,-3 8-5-16,0 2-25 16,0 6-11-16,0 13-59 15</inkml:trace>
  <inkml:trace contextRef="#ctx0" brushRef="#br0" timeOffset="94056.799">7905 17597 168 0,'9'-2'66'0,"-1"4"-36"0,1 1-22 0,-3-3 18 16,0 5-13-16,3 1-2 0,-3-4-3 15,0 6 2-15,0-2-5 16,-3 4-3-16,0-2 1 0,-3 5 0 15,-3 8 1-15,3-2-2 16,-3 0 1-16,-3-6 0 16,0 5 3-16,3-5 1 15,0-5 1-15,0 0 2 16,3-8 4 0,0-8-4-16,3-5-5 15,0 0-3-15,0-8-1 16,3-3-1-16,0 5 0 15,3-2 2-15,0 8-1 16,-3 0 2-16,0 2-4 16,0 3-2-16,0 8 2 15,0 0 0-15,0 8 3 16,-3 3 1-16,0 2-1 16,0 6 1-16,0-4 0 15,0-4 1-15,0-3-5 0,0-3 1 16,-3-5 0-16,5-5 2 15,1-8 1-15,3 0 1 16,0-6-2-16,3-7-2 16,0 4 1-16,0 1-1 15,0 3 0-15,0-1 2 16,-3 11-3-16,3 3 0 16,0 5 3-16,-1 0 1 15,-2 8-4-15,0 5-1 16,0-2-21-16,-3 10-10 15,3 5-87-15</inkml:trace>
  <inkml:trace contextRef="#ctx0" brushRef="#br0" timeOffset="97192.867">8426 17613 140 0,'-3'14'52'0,"3"-14"-28"0,0 5-19 16,0-5 11-16,0 0-5 16,0 0 1-16</inkml:trace>
  <inkml:trace contextRef="#ctx0" brushRef="#br0" timeOffset="97539.797">8431 17640 271 0,'3'5'12'0,"6"-5"11"16,-3 0-4-16,0-8 0 15,-3-2 0-15,0 2-5 16,0-3 2-16,-3-2 0 15,0 0-1-15,0-1-1 16,0 1-1-16,-6 0-3 0,0 5-1 16,0 3-3-1,0-3 1-15,0 2 0 0,1 1 1 16,-1 2 4-16,0 3 3 16,0 6-6-16,0 2-1 15,0 5-2-15,0 0-1 16,3 8-6-16,0 8 1 15,3 1-2-15,0-4 0 16,3 6 2-16,3-6 0 16,3-7-3-16,3 2 2 15,5-3-1-15,7 4-2 16,6-7 3-16,9-7 0 0,11-13-19 16,1-3-9-16,3-16-23 15,-1-2-7-15,4-14-59 16</inkml:trace>
  <inkml:trace contextRef="#ctx0" brushRef="#br0" timeOffset="98395.824">9795 17449 280 0,'-6'-5'107'0,"3"2"-58"0,-6-7-46 16,6 10 23-16,-3-6-11 15,-3-4 0-15,0-1-5 16,-3 3-1-16,0 0-5 15,-6 3 2-15,-2 0 0 0,-1 5 0 0,0 13 1 16,0-2-4 0,0 5 0-16,0 7-1 0,4 4-2 15,5 2 1-15,3 3 1 16,6-1-1-16,6-4-1 16,6-1-4-16,3 1 0 15,8-9 2-15,4 3 3 16,3-5-2-16,0 0-2 15,0-3 2-15,2 1 0 16,1-1 1-16,-6-3 2 16,0 6-1-16,-3 3-1 15,-4-1 3-15,-2-4 2 16,-3-1 0-16,-3-5 2 16,-6 5-2-16,-3-2 2 15,-3-3-2-15,-3 5 0 0,-6-3-3 16,-3-2-2-16,-5 6-2 15,2-1 1-15,-3-5 3 16,0 2 1-16,-3-7-10 16,0 2-5-16,4 1-8 15,2-6-2-15,3-6-19 16,9-2-7-16,3-5-20 16,9-5-10-16,3-14-22 15</inkml:trace>
  <inkml:trace contextRef="#ctx0" brushRef="#br0" timeOffset="98968.749">10223 17365 288 0,'-9'5'110'0,"12"-10"-60"0,-3 10-56 0,0-5 19 15,0 0-10-15,0-5 0 16,-3-1-3-16,0 4-1 16,-2-4 1-16,-1 1 2 0,-3 5 1 0,-3 11 7 15,3 2 4-15,0 0-5 16,-6 3-1-16,9 0-4 15,3 0-3-15,3 2 0 16,6 1-1-16,3 2 0 16,3 0 2-16,0-2-3 15,3 7 0-15,0 1 1 16,2-1 2-16,1-2-1 16,0 2-1-16,-3 1 7 15,0 5 5-15,0-1-2 16,-3-2 2-16,0-2-5 15,-1-3 1-15,-2-3 1 16,-3-3 2-16,-3 1-3 16,-3-6 0-16,-3-5-3 15,-3 5 2-15,0-7-4 0,-8 1 0 16,-1-1-1-16,-3 2-2 16,0-3 1-16,0 0-1 15,3-2-3-15,3 2 2 16,0-5-12-16,3 0-7 15,6 0-22-15,3 0-9 16,3-5-22-16,6-3-6 16</inkml:trace>
  <inkml:trace contextRef="#ctx0" brushRef="#br0" timeOffset="112237.143">11411 18037 248 0,'-12'8'93'0,"15"-8"-50"0,3 0-52 16,0 0 12-16,0-3 4 16,3-8 5-16,6-2-5 15,3-5-2-15,2-9-3 0,-2-7-2 16,3-6 3-16,-3-10 0 0,0-3 1 16,0 0 4-16,-3-8 5 15,-3 3-5-15,-4-6 0 16,-8 4 0-16,0-4 2 15,0 1-1-15,-6 7 2 16,1 0 0-16,-1 14 1 16,0 5-4-16,0 5 0 15,-3 14-5-15,3 5 0 16,-3 10-3-16,0 11-1 16,0 13-1-16,0 11-2 15,-3 10 3-15,-3 6 0 16,3 15-2-16,3 3 2 0,4 6 1 15,2 2 2-15,3 3-3 16,3-1 0-16,2-2-1 16,7-2-2-16,3-6 3 15,3-8 2-15,0-5-2 16,3-3 0-16,-3-10 1 16,0-6 0-16,-1-7 0 15,-2-3 0-15,0-11 0 16,-3-5 2-16,0-3 1 15,0-5 1-15,-3 0-2 16,-3-5 1-16,0-3 0 16,-6-5 1-16,0 2 0 15,-3-10 0-15,-3-5-2 16,0 4 1-16,-3-7-4 16,0 3-2-16,-3-1 2 0,3 6 0 15,0 3 3-15,0-1 1 16,0 11-4-16,3-5-1 15,0 8 1-15,3-3 0 16,0 8-2-16,0-6 0 16,3 6 2-16,0-2 0 15,0-3 1-15,0 5 0 16,0 0 0-16,0 0 2 16,0 0-3-16,0 0 0 15,0 0 1-15,0 0 0 16,0 0 0-16,0 0 0 15,0 0 0-15,0 0 0 16,0 0 0-16,0 0 0 0,0 0 0 16,0 0 0-16,0 0 0 15,0 0 0-15,0 0 0 16,0 0 0-16,0 0 0 16,0 0 0-16,0 0 0 15,0 0 0-15,0 0 0 16,0 0 0-16,0 0 0 15,0 0 0-15,0 0-7 16,0 0 0-16,0 0-19 16,0 0-8-16,0 0-20 15,0 0-8-15,3-6-51 16</inkml:trace>
  <inkml:trace contextRef="#ctx0" brushRef="#br0" timeOffset="113017.725">11682 18084 192 0,'-9'0'74'0,"0"6"-40"0,12-6-33 0,-3 0 14 0,0 0-13 16,0 0 2 0,6 8-1-16,3-3-1 15,3 8 7-15,3-2 6 0,6-3 2 16,-4-1-1-16,4-1-2 16,0-6 1-16,0 0 5 15,0-6 2-15,3-1-3 16,-4-7-1-16,1-4-6 15,0-9 0-15,0-4-7 16,0-4-1-16,-3 3-2 16,-1-7-2-16,-2 2-6 15,-3-3-4-15,-3-8-16 16,0 3-9-16,-3 11-17 16,-3-3-5-16,0 5-51 15</inkml:trace>
  <inkml:trace contextRef="#ctx0" brushRef="#br0" timeOffset="113319.716">12113 17444 324 0,'-14'-8'123'0,"11"8"-66"0,3 0-69 0,0 0 20 0,0 0-10 15,0 0-35 1,9 5-10-16,-1-2-67 15,1-3-29-15,0 0 61 16,0-3 33-16</inkml:trace>
  <inkml:trace contextRef="#ctx0" brushRef="#br0" timeOffset="113768.107">12191 17698 256 0,'-18'8'96'0,"12"-3"-52"0,0 6-47 0,6-9 16 0,-3 4-7 15,3 2 1-15,0-3-2 16,0 8 2-16,3 0-4 16,3 1 5-16,0 4 4 0,3 1-2 15,0-3 0-15,3-3-6 16,3 5-1-16,0 6-1 15,-1-8 1-15,1 3-2 16,3-1-1-16,0-5 1 16,3-5-1-16,0 0-14 15,0-10-3-15,-1-9-13 16,1-2-6-16,-3-8-23 16,0-6-10-16,0-10-21 15</inkml:trace>
  <inkml:trace contextRef="#ctx0" brushRef="#br0" timeOffset="114069.673">12622 17031 260 0,'-11'8'99'0,"11"5"-54"0,-3 1-44 0,3-1 19 16,0 3-13-16,3 0-2 16,0 10-1-16,0 6 0 15,2 5-2-15,1 5 1 0,0 1 0 0,0 4-1 16,0 14 1 0,0-3-2-16,0 0-1 0,-3 1 1 15,3 7-1-15,0-11-29 16,0 1-13-16,0-3-55 15,3-8-46 1,0-13 56-16</inkml:trace>
  <inkml:trace contextRef="#ctx0" brushRef="#br0" timeOffset="114447.611">12956 17288 332 0,'-15'13'126'0,"9"-2"-68"0,-6 7-59 0,6-10 23 16,-3 11-15-16,-6-3-4 16,-3 7-2-16,1 4-1 15,-4 5 0-15,-3 2 0 0,0 0 2 16,0 3 1-16,4-2 1 0,2-6 0 15,6-3 0 1,3-4-5-16,6-9 1 16,9 0 2-16,6 0 3 15,3-2-4-15,5-3-3 0,7-3 3 16,3-2 1 0,0 2 0-16,0-5-2 0,2 0-24 15,-2 0-9-15,0 5-12 16,-3-2-2-16,-1 7-21 15,-2 6-7-15,-3 11-22 16</inkml:trace>
  <inkml:trace contextRef="#ctx0" brushRef="#br0" timeOffset="114819.346">13173 17939 228 0,'6'0'85'0,"3"-6"-46"0,6 4-32 0,-6-3 20 15,0-1-7-15,3-2 0 16,6-5-2-16,-4-5 0 16,7-1-9-16,3-10-1 0,-6-3 2 15,0 0-2-15,-6 1 1 16,-3-1-1-16,0-2 0 16,-6 2 7-16,-3 3 2 15,-6 2 0-15,0 3 2 16,-3 11 1-16,-3 0 0 15,0 13-5-15,0 5 1 16,0 8-7-16,3 9-3 16,-3 9-3-16,6 9 0 15,3 10-4-15,3 3 0 16,9 5 1-16,12-2 0 0,3-6 0 16,9-15 0-1,8-4-3-15,19-17 0 0,17-14-25 16,13-27-9-16,11-18-23 15,21-29-10-15,6-21-79 16</inkml:trace>
  <inkml:trace contextRef="#ctx0" brushRef="#br0" timeOffset="123121.152">15423 17066 260 0,'-32'-29'96'0,"26"29"-52"0,0 0-45 0,6 2 18 15,0 6-15 1,0 3-2-16,-3 13-1 0,0 10 0 16,0 6 1-16,0 7 0 0,0-2 0 15,0 11 0-15,0-1 0 16,0 1 0-16,0-8 2 15,0 4-1-15,0-7-1 16,0-8-8-16,0-7-5 16,0-4-13-16,0-7-6 15,0-6-16-15,-3-13-5 16,0-6-27 0</inkml:trace>
  <inkml:trace contextRef="#ctx0" brushRef="#br0" timeOffset="123375.734">15144 17373 176 0,'-9'-16'68'0,"6"5"-36"0,3 3-24 15,3 3 18-15,3-8 0 16,3-1 2-16,5-4-4 16,7-9-3-16,6 1-11 15,3-6-2-15,6-7-1 0,5 4-1 16,4 1 1-16,-3 2-4 15,5 6-2-15,-2 7 0 16,-1-2-1-16,-2 5 2 16,-3 0 1-16,0 6-23 15,-10 2-12-15,-5 10-25 16,-6 9-10-16,-6 2-28 16</inkml:trace>
  <inkml:trace contextRef="#ctx0" brushRef="#br0" timeOffset="123589.312">15185 17873 252 0,'-6'-11'96'0,"12"11"-52"0,15-8-51 0,-9 3 14 15,9-8-7-15,9-3 0 16,11-8 0-16,7-8 2 0,3-2-1 15,5-6-16-15,4-10-7 0,2 5-14 16,1-8-4-16,2 0-48 16</inkml:trace>
  <inkml:trace contextRef="#ctx0" brushRef="#br0" timeOffset="123858.7">16102 17018 184 0,'-9'-13'71'0,"3"13"-38"0,-3 0-23 15,3 2 20-15,-3 4-5 16,-5 7 0-16,-1 8-7 16,-3 3-1-16,-3 2-10 15,0 14 2-15,-3 0 2 0,3 2 0 16,1 0 3-16,5-2-3 16,3-3-1-16,6 8-6 15,3-5-3-15,9-6 0 0,6-5 1 16,3-5-3-16,5-5 0 15,7-9-15-15,3-10-4 16,3-10-12-16,0-4-3 16,5-4-12-16,-2-11-5 15,-3-3-41 1</inkml:trace>
  <inkml:trace contextRef="#ctx0" brushRef="#br0" timeOffset="124217.937">16349 17248 184 0,'-12'13'71'0,"6"-2"-38"16,-3 5-30-16,6-11 17 0,0 8 1 15,0 1 2-15,0 4-8 16,0 9-4-16,3-4-6 16,0 7-2-16,0 1 3 0,0 4-3 15,3-6 0-15,0 0 1 16,3 3 0-16,0-6 0 15,3-2 2-15,0-3 1 16,0-8 3-16,0 1-3 16,0-1 1-16,0-5-3 15,3-3 0-15,0-5-1 16,0-3 0-16,3 1-2 16,2-6 1-16,-2-5-4 15,0 5-2-15,3-6 2 16,0 1 0-16,0 0-8 0,-3 0-2 15,-1-1-12-15,1 4-5 16,-3-3-21-16,-3 5-8 16,-3-3-39-1</inkml:trace>
  <inkml:trace contextRef="#ctx0" brushRef="#br0" timeOffset="124444.638">16373 17627 264 0,'-6'-14'101'0,"9"14"-54"0,9 0-48 16,-3-2 18-16,3-9-12 16,9-2-3-16,8-6-15 15,1-7-4-15,0-6 9 16,3-2-25-16,-1-1-10 0,-5-2-48 15,-3 6-28 1,-3 4 53-16</inkml:trace>
  <inkml:trace contextRef="#ctx0" brushRef="#br0" timeOffset="124625.437">16394 17338 224 0,'-15'5'85'0,"12"-5"-46"0,3 0-46 16,9-5 22-16,3-3-11 16,6-5-12-16,11-11-7 15,1-8-31-15,3 1-10 16,6-9-24-16,2-2-8 16</inkml:trace>
  <inkml:trace contextRef="#ctx0" brushRef="#br0" timeOffset="125014.363">16959 16941 184 0,'-18'32'71'0,"-2"-8"-38"16,-4 18-23-16,12-18 17 0,-6 8-4 16,-6 5 0-16,0 5-8 15,1-2-2-15,2-1-7 16,3 1-2-16,6-8 0 0,6 0 0 15,3-11 2-15,6 0 1 16,9-5 3-16,6-6-3 16,3-4 1-16,2-1-1 15,7 0 3-15,0-5-5 16,0 3-3-16,0-3 1 16,-4 0 0-16,-2 5 1 15,0 1 0-15,-3-4 0 16,-6 11 0-16,-6 3 0 0,-6 0 0 15,-6 11-2-15,-6-1 1 16,-6 3-2-16,0 0 2 16,-3-2-15-16,-3-3-5 15,3-3-20-15,0-8-6 16,4-2-29-16,2-9-9 16,9-2-10-1</inkml:trace>
  <inkml:trace contextRef="#ctx0" brushRef="#br0" timeOffset="126335.017">17778 17330 276 0,'-24'-5'104'0,"15"0"-56"0,-6 5-47 16,9 0 19-16,-3 0-16 15,0 0-4-15,1 0-3 16,-1 0 2-16,-3 5 0 0,0 0 1 0,0 3 2 15,0 13-3-15,3-2-2 16,-3 2 6-16,3-2 5 16,0 4 2-16,3-7 2 15,3 3-6-15,0-1-4 16,3-5 1-16,0-5 2 16,3-2-2-16,3-12 0 15,6-2 1-15,3-10 0 16,3-1 4-16,3-10 5 15,0-8-1-15,-1-2 1 16,1-9-1-16,0-2 0 16,-3-8-4-16,0-1 0 15,-3 1-5-15,0 3-2 0,-3 4 0 16,-1 6 1-16,-2 11 1 16,-3 2 1-16,0 14-5 15,-3 10-1-15,-3 8 1 16,-3 8 0-16,0 15-2 15,-3 12 2-15,0 10 1 16,0 8 0-16,3 5 0 16,0-5 0-16,3 5-3 15,0-5 2-15,6-8 1 16,3-5 2-16,0-3-3 16,3-8-2-16,0-11 2 15,3 1 0-15,0-11 1 16,0-8 2-16,3-8-1 15,2-11 2-15,-2-7 0 16,0-6 1-16,0-2-5 0,-6-3 1 16,-3-3 0-16,-3 8 2 15,0 3 1-15,-3 5 1 16,-3 8-7-16,0 6 0 16,-3 10 1-16,-3 13 1 15,0 6 1-15,0 7 0 16,0 8 0-16,0-2 0 15,0 0 0-15,-3-6 0 16,3 1 0-16,3-1 2 16,0-7-3-16,3-6-2 15,6-5 4-15,0-5 1 0,3-14 2 16,-3-2 0 0,0-6-2-16,0-12-2 0,0-4-2 15,-3 3 1-15,0 6 1 16,0 0 2-16,0 10-3 15,0 2-2-15,0 4-1 16,0 10 3-16,0 10-2 16,3 6 1-16,0 5 0 15,0 3 0-15,2 8 2 16,1-3 0-16,3 0 0 16,3 0 0-16,0-5-3 15,0-3 2-15,0-7 3 16,0-1 1-16,0-8 1 15,2-10 0-15,-2-1 0 16,3-15 0-16,0-5 0 0,-3-19 2 16,0-8 1-16,0-13 3 15,-3-3-7-15,-3-10-2 16,-4-1-1-16,-2-4 0 16,0 7 0-16,0 8 2 15,0 14-3-15,-3 10 0 16,0 7 1-16,0 9 0 15,0 8-3-15,0 11 2 16,3 7-4-16,-3 16 1 16,3 14 0-16,-3 18-1 15,3 8 4-15,0 7 0 0,0 4-2 16,-3 7 2-16,3 6-1 16,-3-8 0-16,3-6-7 15,0 4-4-15,0-15-9 16,0-7-3-16,0-2-16 15,0-14-4-15,0 3-14 16,0-19-3-16,-3-5-45 16</inkml:trace>
  <inkml:trace contextRef="#ctx0" brushRef="#br0" timeOffset="126548.48">18215 17142 248 0,'-6'3'93'0,"6"-3"-50"0,0-3-39 0,0 3 19 16,6-5-13-16,3 0-3 15,9-6-4-15,6-7-3 16,3-3 1-16,3-9-17 0,8-1-6 16,1-4-11-16,3 4-3 15,-1 4-13-15,-2 1-7 16,-6-1-18-1</inkml:trace>
  <inkml:trace contextRef="#ctx0" brushRef="#br0" timeOffset="126951.152">18677 16986 172 0,'-6'11'66'15,"6"-9"-36"-15,-3 6-20 0,3-2 20 0,-3 2-3 16,0 2 2-16,-3 6-5 15,0 3-3-15,-3-1-11 16,0 9 0-16,0 4 3 0,0-4-3 16,0 5 2-16,0-6-5 15,1 0-2-15,2-7 2 16,3 0 2-16,0-6 5 16,3-3 1-16,0-4-2 15,3-6 2-15,3-8-8 16,2-6-4-16,1-12 2 15,0-6 1-15,3 1-2 16,-3-4-3-16,0 6-3 16,0 5 1-16,-3 8 1 15,0 6 2-15,3 7-3 0,0 8-2 16,0 6 2-16,0 5 2 16,3 8-2-16,2 5 0 15,4 0-15-15,6 0-6 16,3-3-31-16,6 4-11 15,2-7-20-15,4 1-7 16,6-11 2 0</inkml:trace>
  <inkml:trace contextRef="#ctx0" brushRef="#br0" timeOffset="127326.956">19597 17103 300 0,'-18'5'112'0,"9"3"-60"0,-12 0-45 15,12 2 23-15,-6 1-14 16,0 0-2-16,0 12-8 16,0-1-2-16,4-1-2 15,2-3-4-15,3 3-1 0,3-7 2 16,3-1 0-16,6-8 3 15,3 6 3-15,3-9 7 16,2 6 2-16,4-2-5 16,0-6-3-16,0 5-3 15,0 0-3-15,-3-2 1 0,0 2-1 16,-4 8 0 0,-5 1 0-16,-6-1-7 0,-3 8 0 15,-5-2-17-15,-13 7-4 16,0 0-15-16,0 1-3 15,3-9-10-15,3-4-5 16,0-4-42 0</inkml:trace>
  <inkml:trace contextRef="#ctx0" brushRef="#br0" timeOffset="127686.682">19850 16645 252 0,'9'-13'96'0,"-7"15"-52"0,-2 4-38 16,0-1 22-16,0 3-8 15,0 5 0-15,0 6 2 16,0 12 1-16,-2-2-12 16,-4 16 0-16,-3 0 2 0,0 8-1 15,0 14 3-15,3-1-2 16,0 2 0-16,3-1-7 15,3-7-2-15,3-4-4 16,6-3-3-16,0-5 2 16,3-11 2-16,3-11-2 15,5-5 0-15,4-8-8 16,3-15-2-16,0-9-14 16,0-15-6-16,-1-1-13 0,1-4-3 15,-6-9-3-15,-6 0-1 16,-15 0-41-1,-3 9-30-15,-9 2 50 16</inkml:trace>
  <inkml:trace contextRef="#ctx0" brushRef="#br0" timeOffset="127868.67">19674 17161 276 0,'-27'3'104'0,"27"2"-56"0,0-5-56 0,9 0 35 16,6 0-13-16,6-8-11 15,9-8-4-15,5-8-1 16,7-2-26-16,9-6-8 0,2-5-6 16,4 8-3-16,-7 0-5 15,-2 8-4-15,-6 2-17 16</inkml:trace>
  <inkml:trace contextRef="#ctx0" brushRef="#br0" timeOffset="129292.973">20189 17124 212 0,'-12'32'82'0,"3"-14"-44"0,3 9-22 0,6-14 22 16,-3 3-14-16,3 2-1 15,-3 9-4-15,3-4-3 16,0-1-8-16,3 1-1 0,3-1 3 16,3-4-6-16,3-5-2 15,0-5 1-15,3-10 2 16,3-12-2-16,2-4-2 15,1-9 2-15,-3-2 2 16,0-5 2-16,-3 7 1 16,0 1-4-16,0 5-1 15,-1 2-3-15,4 6-1 16,-3 3-1-16,0 10 0 16,0 0 0-16,0 5-2 15,0 3 5-15,3 5 1 16,-3 0 0-16,2-2 1 15,4-3-2-15,-3 2-1 0,3-7 3 16,0-3 2-16,0-8 0 16,-1-3 2-16,-2-4-4 15,3-7 0-15,-6-1 1 16,-3-4 0-16,-6 3-2 16,-3 3 1-16,-6 3 0 15,0 10 1-15,-6 2-2 16,-3 6-2-16,-3 14 1 15,-3 9 1-15,0 9-3 16,1 3 0-16,-1-1-1 16,3 6-2-16,0-3 3 15,6-6 2-15,3-1 0 16,0-7-1-16,6-1 1 16,0-4-1-16,3-7 4 0,6-9 5 15,3-4-3-15,3-12-1 16,3-9 2-16,3-12 0 15,-1-7-1-15,4-11-1 16,-3-5-3-16,0-11 1 16,-6 0 0-16,-3-10 1 15,0-1-2-15,-4 4-2 16,-2 4 1-16,0 6-1 16,-3 8 2-16,0 8 1 15,-3 7-6-15,0 9 0 16,0 5 3-16,0 8 2 15,0 2-3-15,0 14-1 0,0 2-2 16,0 8 0-16,0 6 3 16,0 13 0-16,0 0-4 15,0 10 1-15,0 8 4 16,0 6 4-16,0 8-3 16,0 2-1-16,0 5-2 15,0 3 0-15,-3 6 0 16,3-11 0-16,-3 5 2 15,0-11 2-15,0-7-3 16,3-8 0-16,0-11 1 16,3-8 2-16,0-8-1 15,0-7 2 1,3-20 2-16,0-9-2 16,3-4 0-16,0-7-3 0,0-3-1 15,0 10 1-15,0 1 2 16,0 7-3-16,0 6-2 15,0 8 2-15,0 5 0 16,0 13-4-16,-1 11 1 16,1 2 4-16,0 9 2 15,0-4-3-15,0 1 1 16,0 0 2-16,0-11 1 16,0 3-4-16,0-8-1 15,0-6 3-15,0-4 3 16,0-6-1-16,0-11 0 15,0-8-3-15,-1-10-1 16,1-10 3-16,0-4 1 0,0 4-4 16,0 4 1-16,-3 9 0 15,0 2 0-15,0 8-3 16,0 5 2-16,-3 11-4 16,3 14 1-16,-6 7 4 15,0 11 2-15,-3 13-3 16,-3 8-1-16,-3 5 1 15,-3 11 0-15,-3 13 1 16,-3 2 2-16,-8 11-1 16,-7 3 2-16,-6 3 2 15,3-3 2-15,-5-8-3 16,2-6-1-16,-3-12-1 16,4-19 1-16,5-14 0 15,3-12 1-15,0-14 0 0,4-13 2 16,2-26-1-16,6-14 0 15,9-18-3-15,9-8-2 16,12 0-2-16,15-11 1 16,11 5-1-16,10-2 0 15,15 8 0-15,2 11-2 16,4 10-6-16,-1 5-4 16,3 8-23-16,1 6-9 15,-1-1-27-15,1 1-11 16,-4 7-50-1</inkml:trace>
  <inkml:trace contextRef="#ctx0" brushRef="#br0" timeOffset="129473.965">21579 17272 452 0,'-21'8'170'0,"12"0"-92"0,3-3-111 16,6-5 19-16,3 5-78 16,6-10-28-16,3-8-33 15,0-27-13-15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1T18:30:27.8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21933 5569 308 0,'-21'-5'115'0,"18"8"-62"0,-15-1-66 16,16 1 17-16</inkml:trace>
  <inkml:trace contextRef="#ctx0" brushRef="#br0" timeOffset="4700.336">21883 5585 465 0,'-3'8'-1'0,"0"0"1"0,0-2 0 16,3-1 0-16,0 5 0 15,0-2-3-15,0-8 2 16,0 0 1 0,0 6 2-16,0-1 1 15,0 0 1-15,-3 3 2 16,0-3-1-16,0 3 2 15,-3-2 0-15,0-1 3 16,0 0-1-16,0 1 2 16,0-1-4-16,0 0-2 15,0 0 0-15,0-2-1 16,0 0-2-16,0-1 1 16,-3 1 0-16,0 0 3 15,0-1-1-15,0-2 2 0,-2 3-2 16,-1-3 2-16,0 0-2 15,-3 0 2-15,-3 0 0 16,3 0 3-16,-3-3-3 16,-3 3 1-16,1-5-1 15,-1 2 1-15,0 1 0 16,-3-1 2-16,-3 0-5 16,3 1-1-16,-2-1 0 15,-1 0 0-15,-3-2-2 16,0 3-2-16,1-1 3 15,2 0 0-15,0-2-4 16,-3 0 1-16,3-1 0 16,-2 4 0-16,-1-4 0 0,0 4 2 15,-6-6-1-15,4 5 2 16,2-2-2-16,-3 2-1 16,0 1 3-16,1-1 0 15,-1 0-1-15,0 3 1 16,3-2-2-16,4 2-1 15,-4 2 1-15,0 1-1 16,0-6 0-16,-2 3 0 16,2-2 0-16,-3 2 0 15,3 0 0-15,1 0 0 16,-4 0 0-16,0 0 0 16,0 5-3-16,1-8 2 0,2 3 1 15,0 0 2-15,-3-2-1 16,-2-1-1-16,2 0 1 15,0 1 1-15,-3-4-3 16,1 1 0-16,-1 0 3 16,3 0 1-16,-2 2-1 15,-1 0-2-15,0-2-2 16,3 2 1-16,4 1-1 16,-7-1 0-16,3 0 4 15,0 3 1-15,1 0-4 16,-1 0 1-16,0 0 0 15,0 0 0-15,1 0-3 16,-1 0 2-16,0 3 1 16,0 0 0-16,-2-3 0 15,5 0 2-15,0 0-1 0,-3 2-1 16,4 4 1-16,-1-1 1 16,0-2-3-16,0-1-2 15,1-2 4-15,-1-2 1 16,0 7 0-16,0-8-2 15,1 1 3-15,-1 7 0 16,0-5-1-16,0 5 1 16,1 0-2-16,2-2-1 15,0 5 1-15,-3-3 1 16,0-2-3-16,4 0 0 16,-4 2-1-16,0-2 0 0,-3-1 4 15,1 1 1-15,-4 0-4 16,0-3 1-16,0-6 0 15,1 9 2-15,-1 0-3 16,3-1 0-16,-5-2 1 16,2 0 2-16,0 0-1 15,0 0 2-15,1 0-4 16,-4 3 0-16,0-1-1 16,1 1 0-16,-1 0 4 15,0-1 1-15,4 1-4 16,2 0 1-16,-3-1 0 15,0 1 0-15,1-3 0 16,-1 3 0-16,0-1-3 16,-8 4 2-16,2-4 3 15,6 3 1-15,0-2 3 16,1 2 3-16,-1-2-11 0,3 0-3 16,3-3 0-16,4 5 0 15,-1-5 5-15,0 0 2 16,3 0 0-16,-2 3-2 15,2-1 1-15,-3-2-1 16,3 3 0-16,-6-3 2 16,1 0-1-16,2 0 2 15,0 0-2-15,0 0-1 16,0 3 1-16,-2-1 1 16,2-2 1-16,0 0 3 0,0 0-5 15,6 3-1 1,1-3 0-16,-4 3 2 0,3-1-1 15,0 1-1-15,-3-1 1 16,0 4-1-16,1-1 0 16,2-2 2-16,0 2-1 15,0-2-1-15,-3-3-2 16,4 2 1-16,-4-2 1 16,0 3 0-16,0-3 0 15,0 3 2-15,0-3 1 16,1 0 1-16,-1 0-7 15,3 0 0-15,3 0 3 16,0 0 2-16,-6 0 0 16,4 2 1-16,-1-2-2 15,-3 0-1-15,3 0-2 16,-3 3 1-16,1-3 3 0,-4-3 1 16,3 1-1-16,0-1-2 15,-3 3 1-15,-2 0-1 16,2 0 2-16,-3 0 1 15,0-3-1-15,3 3 1 16,1 3-2-16,-1 0-1 16,-3-1-2-16,3-2 1 15,-2 3 1-15,-1-3 2 16,-3 0-1-16,0 0 2 16,1 0-2-16,-4 0-1 15,0 3 1-15,-3-3 1 16,4 2-1-16,2-2-1 15,-6 0-2-15,4 3 1 0,-1-3 1 16,0 0 2-16,3 0-1 16,-5-3-1-16,2 1 1 15,0-1-1-15,-2 0 0 16,-1-2 2-16,0 2-1 16,3 1-1-16,1 2-2 15,-4-3 1-15,0 0 1 16,4 1 0-16,-1-1 2 15,0-2 1-15,0 2-4 16,4 0 1-16,-4-2 0 16,0 3 0-16,-2-1 2 15,2 0 1-15,3 1-4 16,-3-1-1-16,1 0 1 16,-4 3 0-16,6-2 1 0,-2-1 0 15,-1 6 2-15,0-3 1 16,0 0-4-16,-2 0 1 15,-1 0-2-15,0 0 0 16,4 0 2-16,-1 2 0 16,0-2 0-16,0 3 2 15,1 2-1-15,-1 1-1 16,-3-6-2-16,4 2 1 16,-1 1 1-16,-3-1 2 15,0 4-3-15,4-4 0 16,-4 4 3-16,6-4 1 0,4 1-1 15,-1 0-2-15,0-1 1 16,0 1-1-16,0 0-3 16,4-1 2-16,-1 1 1 15,-6-3 2-15,6 0-3 16,1 0 0-16,-4 3 1 16,0-1 2-16,-3 1-1 15,1-1-1-15,2 6-2 16,3-2 1-16,0-9-1 15,-3 8 0-15,1-2 2 16,-1 0 0-16,0-1 2 16,3-2 1-16,-2 3-4 15,-1 0 1-15,0 2 0 16,-6 0 2-16,1 0-1 0,-1-2-1 16,0 0-2-16,3 2 1 15,-5-5 1-15,2 0 2 16,0 0-3-16,1 0 0 15,-1 0 1-15,-6 3 2 16,3-3-1-16,1 0-1 16,-4 0 1-16,0 0-1 15,1 0 0-15,2 0 0 16,-3-3 0-16,4 3 2 16,-1 0-1-16,0 0-1 15,-5 3 1-15,5-3-1 16,-3 0 0-16,1 0 0 15,-1 2-3-15,3 1 2 16,4 0 1-16,-1-3 2 0,0-3-1 16,0 3 2-16,4-3-4 15,-4 3 0-15,0 0 1 16,3 3 0-16,1-3-3 16,-1 0 2-16,0 0 3 15,1 0 3-15,-1 0-4 16,0 0-1-16,3 3-2 15,0-3 0-15,-2-3 2 16,2 0 0-16,0 1 0 16,3-1 0-16,1 0 0 15,-4 3 0-15,0 3 0 16,0-3 2-16,1 0-3 16,-1 0 0-16,0 0 1 15,0 0 2-15,1 0-3 16,-1 0 0-16,6 0 1 0,-3 0 0 15,-3-5-3-15,4 2 2 16,-1 0 1-16,0 1 0 16,0-1 0-16,-3 0 2 15,-2 1-1-15,2 2 2 16,-3-3-2-16,-3 3 2 16,-2 0-4-16,2-2 0 15,3-6 1-15,-5 2 0 16,-1 9 0-16,0-6 0 15,1 1 0-15,-4-1 2 0,3-2-1 16,0 2-1-16,-2 3 1 16,-4 0 1-16,1 0-1 15,5-3-1-15,-3 9 1 16,0-9-1-16,1 3-3 16,-4 0 2-16,-2-3 1 15,2 1 2-15,-6 2-1 16,4 0-1-16,-1 0 1 15,6-3-1-15,-2 3 0 16,5 0 2-16,-3 0-3 16,4 0-2-16,-4 0 2 15,0-2 0-15,1-1 1 16,-4 3 2-16,0 0-1 16,1-3-1-16,2 1 1 15,3 2-1-15,-2-3 0 0,2 0 0 16,-3 3 0-16,4-2 0 15,-1-1 0-15,0 0 2 16,1 1-1-16,-4-1-1 16,0 0-2-16,3 1 1 15,4 2 1-15,-1-3 0 16,0 3-3-16,1-3 2 16,2 1 3-16,-3 2 1 15,-3-3-4-15,4 1 1 16,-4-1 0-16,0 0 0 15,-2 3 0-15,2 0 2 16,3 0-1-16,-2 0-1 0,2-2-2 16,0 2 1-16,0-3-1 15,4 0 0-15,-4 3 4 16,0 0 1-16,0 0-4 16,1 0 1-16,-4 0 0 15,3 0 0-15,1 3-3 16,2-3 2-16,0 0 1 15,0 0 2-15,-2 0-1 16,2 0-1-16,0 0 1 16,-3 0-1-16,4 0 0 15,-1 0 2-15,0 0-3 16,1 0 0-16,-4 0 1 16,3-3 0-16,0 1 0 15,4 2 0-15,-1-3 0 16,0 3 0-16,0 0 0 0,0 0 0 15,4 0 0-15,-4-3 2 16,0 1-1-16,-3 2-1 16,4 2-2-1,-1-2 1-15,-3-2 1 0,0 2 0 16,4-3 0-16,-1 3 0 16,3 0 2-16,0 0 1 15,-2-3-4-15,5 1 1 16,0-1 0-16,0 0 0 15,3 1 0-15,-6-1 0 16,4 1 0-16,-10-1 2 16,3 0-3-16,0 3 0 0,1 0 1 15,-1 0 2-15,-3-2-3 16,0 2 0-16,4 0 1 16,2 0 0-16,0 0 0 15,-3 0 0-15,3-3 2 16,1 3 1-16,-4 0-1 15,3 0-2-15,-3 0-2 16,-2 0-1-16,2 0 4 16,-3 0 3-16,-3 0-3 15,1 0-3-15,-1 0 1 16,3 3 2-16,3-3 0 16,-5-3-1-16,8 0 1 0,-6 3 1 15,-3 3-6 1,4-3 1-16,-1 0 3 15,3 3 4-15,0-3-3 0,1 0-1 16,-1 0 0-16,0 2 0 16,0-2-3-16,1 3 2 15,2 0 3-15,3-1 1 16,3-2-4-16,-6-2 1 16,4 2 0-16,-4 0 0 15,3 0 0-15,-6 0 0 16,0 0 0-16,1 0 2 15,-1 2-1-15,0-2-1 16,9 0 1-16,-11 3-1 16,-1-1-3-16,3 1 2 15,-3 0 1-15,4-3 2 0,-1 0-3 16,0 0-2-16,3 0 4 16,-3 0 1-16,1 0 0 15,-1 0-2-15,-3 2 1 16,0-2-1-16,10 0 0 15,-13 0 0-15,0-2 0 16,1 4 2-16,2-2-3 16,3 0-2-16,0-2 4 15,0 2 3-15,1-3-3 16,-1 3-3-16,0 0 1 16,0-3 2-16,4 1 0 15,-4 2-1-15,6 0-2 16,-12 0 1-16,4 0 1 15,-4 0 2-15,9 0-3 0,-9 0 0 16,10 0 1-16,-10-3 0 16,9 1 0-16,-9-1 0 15,-2 3 0-15,2-3 0 16,-6 3-3-16,1 0 2 16,11 0 1-16,-18 0 2 15,1 0-3-15,2 0 0 16,0-2 1-16,1 2 2 15,-4 0-3-15,3 0 0 16,-8 0 1-16,-1 2 2 16,-2 1-1-16,2 2-1 15,0 0 1-15,4-2-1 16,-4 2-3-16,1 1 2 0,-4-1-1 16,1 0 0-16,-4 3 2 15,1 0 0-15,17-3 2 16,-15 3 1-16,1 0-4 15,2 0 1-15,18-2 0 16,-26 4 2-16,5 1-1 16,4-3-1-16,2 2-2 15,7 1 1-15,-1-6 1 16,3 0 0-16,4 1 0 16,5-1 0-16,3-2 0 15,0-1 0-15,9 1-3 16,1-3 2-16,-4 3-12 15,9-1-7-15,3-2-25 0,-3 0-11 16,0-8-107 0,3-5-22-1</inkml:trace>
  <inkml:trace contextRef="#ctx0" brushRef="#br0" timeOffset="17595.447">23954 9999 228 0,'-15'0'85'0,"9"0"-46"0,-5 0-43 16,8 0 15-16,-3 0 1 16,6 0 4-16,-3 0-8 15,3 0-4-15,0 0-3 16,0 0-1-16,0 0 0 0,-6 0 2 0,6 0 3 15,0 0 0-15,0 0 2 16,0 0 2-16,-3 0 2 16,0 0 1-16,-3 0 2 15,3 0-1-15,-3 2 2 16,0-2-2-16,0 3 2 16,-3-3-2-16,0 3 0 15,6-1-1-15,-6-2 0 16,6 0-4-16,-3 5 0 15,0-5-3-15,3 0 0 16,0 0-3-16,0 0-2 0,-3 0 1 16,6 0 1-16,-3 0-1 15,-3 0-1-15,6 0 3 16,0 0 2-16,0 3 0 16,-3-3 2-16,0 3-2 15,-2-3 2-15,-4 0 0 16,3 0 1-16,-9 0-2 15,6 0-1-15,-3 0-3 16,0 0 1-16,-6 0 0 16,6 0 3-16,-6 0-3 15,4 0-2-15,-4 0 2 16,0 2 0-16,-3-2-1 16,6 3-2-16,0-3 5 15,-6 3 1-15,1 2 0 16,-1 0-1-16,-3-2-3 15,6 0-2-15,-3-1 3 0,0 4 0 16,1-4-1-16,-1 3 1 16,0-2 0-16,-3 5 3 15,0-5 3-15,0 2 2 16,-2 0-5-16,-4 1-4 16,0-1-1-16,0-2 1 15,1 2 1-15,2-5 1 16,-6 0 0-16,0 0 0 15,1 0 0-15,-1 0 0 16,0 0 0-16,0 0 0 16,1 0 0-16,-7 0 0 0,0-5-2 15,-2 5 1-15,8-6 0 16,-6 6 1-16,0 0-2 16,-2-2 1-16,5 2-2 15,-6-3-1-15,1 0 1 16,-1 1 1-16,-3-1-1 15,-2 0-1-15,8 3 1 16,0 6 1-16,1-4-1 16,-4 1 2-16,3 0-2 15,-2-3 2-15,-1 2-2 16,0 1-1-16,4 0 1 16,-1-1-1-16,-6 1 0 15,4-1 2-15,-1 1-1 16,9 0-1-16,-6-3 1 15,4 0-1-15,-1 2-3 0,0 1 2 16,1-6 3-16,-4 6 1 16,3-3-1-16,-6 3 1 15,-2-1-2-15,-1 1-1 16,3 0 1-16,-2-3 1 16,-1 2-1-16,-2 1-1 15,2 0 1-15,-6 2 1 16,4-3-3-16,-4 4 0 15,-2-4 1-15,2 4 2 16,-3-1-1-16,4 0-1 16,-16 1 3-16,4-4 0 15,5 1-4-15,-2 2 1 16,-4-2 0-16,7-1 2 0,-1 1-3 16,-3 2 0-16,1-2 3 15,2 0 1-15,1-1-1 16,-4 1-2-16,-2-3-2 15,5 0 1-15,-2 0-1 16,2 5 0-16,1-2 2 16,-1-3 2-16,3 0-1 15,-5 3-1-15,-1-3 1 16,4 0 1-16,2 0-1 16,1 5-1-16,-4-8-2 15,1 3-1-15,2-2 2 16,-3 2 0-16,-2-3 1 15,5 3 0-15,1 0 2 16,-1 0 1-16,1-3-1 0,-4 1-2 16,3-1 1-16,-5 0-1 15,-1 1 0-15,4-1 0 16,-4 0 0-16,7 3 0 16,-7-5 0-16,4 2 0 15,-1-2 0-15,-5 3 0 16,-1-4-3-16,4 4 0 15,-4-4 4-15,4 4 1 16,-4 2 0-16,1-3 1 16,-1 0-2-16,-2 1-1 15,5-1-2-15,-3 3 1 16,4-3 1-16,-4 3 0 0,1-2-3 16,-1 2 2-16,-2 0 1 15,2 0 2-15,4-3-1 16,-4 3-1-16,4-3 1 15,-1 1 1-15,4-1-3 16,-1 3 0-16,-2 0 1 16,2 0 0-16,4-2 0 15,-1-1 2-15,0 0-1 16,1-2-1-16,-4 2 1 16,4 1 1-16,-7-1-1 15,1 0 2-15,5-2-2 16,3 2-1-16,4 1 1 15,-1-1-1-15,-2-2 0 16,5 0 0-16,0-1 0 0,1 4 0 16,-4-1 0-16,3 0 0 15,4 1 0-15,2-1 0 16,-3 3-3-16,7 0 2 16,2-3 3-16,-3 1 1 15,3-1-4-15,-2-2 1 16,5 0 0-16,0 2 2 15,0 0-1-15,1 1-1 16,-1 2-2-16,0 0 1 16,3 0-1-16,4 0 0 15,2-3 2-15,3 3 0 16,0 0 0-16,0 0 2 0,0 3-3 16,3-1 0-16,0-2-1 15,1 3-2-15,2 0-2 16,3-3 1-16,0 0-4 15,3 0 1-15,0-3-18 16,0 0-8-16,0 1-33 16,0-4-12-16,3-4-56 15,6-14-21-15,-3-10 20 16</inkml:trace>
  <inkml:trace contextRef="#ctx0" brushRef="#br0" timeOffset="22640.402">13590 10729 116 0,'-15'-5'46'0,"12"5"-24"0,-3 0-10 15,6 0 13-15,0 0-9 16,0 0-2-16,0 0-8 16,0 0-2-16,0 0-2 15,0 0 1-15,0 0 0 0,3 0 5 16,3 0 5-16,0 0-3 0,3 0 2 15,3 2-3-15,0 1 2 16,3 0-2-16,-1-1 2 16,4 1-2-16,0-1 0 15,0 1-3-15,3 0 1 16,3 2-2-16,2 0 2 16,1-2 0-16,0 2 1 15,0-2-4-15,6 0-1 16,2-1 1-16,7 1 2 15,3-1-3-15,-4 1 0 16,10-3 1-16,-3 3 2 16,-1-3-3-16,-2 0 0 15,-4 0-1-15,1 0-2 0,6 0 3 16,2 0 2-16,-2 2-2 16,-3-2 0-16,2 3-1 15,-2-3-2-15,0 0 1 16,-4 0 1-16,-2-3-1 15,3 1 2-15,-1-1-2 16,7 0-1-16,0 3 1 16,-7 3 1-16,1-3-1 15,0 3 2-15,-1-1-2 16,1-2 2-16,-3 0-2 16,-4 0-1-16,1 0 3 15,3 0 0-15,2-2-1 16,4 2-2-16,-3-3 1 15,-7 0-1-15,1 1 0 0,3-1 2 16,0 1-1-16,-4-4-1 16,1 1 1-16,-3 2 1 15,-1-2-1-15,-2 0-1 16,3-1 1-16,0 1 1 16,-1 3-3-16,-2-1 0 15,0 0 1-15,-3 1 0 16,-3-1 2-16,-4 0 3 15,-5 1-2-15,0-1-2 16,-3 0 0-16,-3 1 1 16,0-1-1-16,-3 0-1 15,0-2 3-15,-3 2 0 0,-3-2 1 16,0 0 2-16,0-3-3 16,-3 0-2-16,0 0 0 15,-3 0-1-15,-3-2 2 16,-3-1 1-16,-6 0-1 15,-3 1-2-15,-2-1-2 16,-1 3-1-16,0-5 2 16,0 2 2-16,3 4 0 15,0-1-1-15,1 2 1 16,2 1 1-16,-3 0-3 16,6 2 0-16,0 0 1 15,0 1 2-15,3 2-3 16,3 0 0-16,3 0-1 15,1 0 0-15,8 2 0 16,2 4 0-16,4-4 2 16,3 1-3-16,0 0 2 15,3-1 1-15,3-4 2 16,3-1-3-16,6-2 0 16,2-1 1-16,4 1 0 15,0 0 0-15,-3 0 0 16,-4 2 0-16,1 0 0 15,0 1-3-15,0-1 2 16,-3 3 1-16,-1 0 0 16,-2 0 0-16,-3 0 2 15,-3 3-1-15,-3-1 2 16,-3 4-4-16,0-1-2 16,0 3 4-16,-3 2 1 0,0 4 2 15,-6 1 0-15,0 4 0 16,0 0 0-16,-6 2-2 15,0 0 1-15,-3 0-2 16,-3 3-1-16,0 5 1 16,-3 5 1-16,-3 1-1 15,3-4-1-15,0 7-4 16,3-4-2-16,4-2-33 16,2 2-11-16,6-5-39 15,9-2-16-15,5-14 5 16</inkml:trace>
  <inkml:trace contextRef="#ctx0" brushRef="#br0" timeOffset="27775.571">10146 13250 208 0,'-24'3'79'0,"6"0"-42"0,-6 7-30 0,19-4 18 0,-4-1 0 15,0 3 2-15,-3-3-6 16,0 3 0-16,-3-3-12 16,0 3 1-16,-3 0 1 0,0-3 0 15,1 3 1-15,-1 3-4 16,0 0 0-16,-6-4-5 15,3 1 0-15,0 0 3 16,-2 0 1-16,-1 0 1 16,0 0 0-16,-3 0-2 15,-3 0-1-15,4 0 3 16,-4 0 3-16,0 0-4 16,-3 0 1-16,4 0-1 15,-1-3 1-15,3 0-2 0,0 1-1 16,-3-1-1-16,4 0 0 15,-1 0-2-15,0 1-2 16,-6-4 1-16,9 1 1 16,4 0 1-16,-10-3 3 15,3 0-1-15,0 0 2 16,1 0-2-16,-4-3 0 16,0 0-1-16,0 1 0 15,0-1 0-15,4 0 0 16,-4 1 0-16,0-1 0 15,0 1 0-15,1-1 2 16,-1 0-3-16,-3 1-2 0,0-1 2 16,1 0 0-16,-4 1 1 15,-3-1 2-15,0 3-3 16,1 0 0-16,-1-3-1 16,-3 1-2-16,4-1 3 15,-1 0 0-15,-3 3-1 16,1 0-2-16,-1 0 3 15,-3 0 0-15,-2 0-1 16,2 0 1-16,0 0-2 16,1 0 2-16,-1 3-2 15,-2 0 2-15,-1-1-2 16,3 1 2-16,-2 0-2 16,-1-1 2-16,0 1-2 15,-2 0 2-15,5-1 0 16,0 1 1-16,-11 0-2 15,5-3-2-15,1 0 1 0,2 0-1 16,0 0 2-16,-2 0 3 16,-1 0 0-16,7 0 2 15,2 0-4-15,-3 0-2 16,4 0 0-16,-4 0-1 16,0 0 0-16,1 0 2 15,-1 0 1-15,-3 0 1 16,1 0-2-16,-1 0 1 15,6 0-4-15,-2 0 0 16,2 0 1-16,-2-3 0 0,-4 0-3 16,3 3 0-16,1-2 4 15,-4-1 1-15,-3 0 2 16,4 1 0-16,-1 2-2 16,3-3-2-16,13 3 3 15,-22-3 2-15,7 3 0 16,2 0 0-16,0 0-3 15,-5-2-2-15,-1 2 1 16,3 0-1-16,4 0 0 16,-1-3 0-16,-3 0 0 15,1 1 0-15,-1 2 0 16,4-3 2-16,-7 0-1 16,-3 3-1-16,4 0 1 15,-1 0 1-15,1 0-1 16,2 0-1-16,0 0-2 0,1 0 1 15,2 0 1-15,-3 0 2 16,-2 0-1-16,-1 0 2 16,4 3-2-16,-1-3-1 15,3 3 1-15,1-3-1 16,-1 0 2-16,0 2 3 16,4 1-4-16,-1-3-3 15,-6 0 3-15,1 0 3 16,2 0-3-16,3 0-3 15,-2 0 1-15,2-3 0 16,-2 1 1-16,-1-1 2 16,3 0-1-16,1 1-1 15,-4-1 1-15,-6 1-1 0,1-1 0 16,5-2 2-16,-3-1-1 16,1 1 2-16,-1 0-2 15,-2 5-1-15,5-3 1 16,-6 0-1-16,-2 1 0 15,2-1 0-15,1 1 0 16,-1-4 0-16,-3 6 0 16,4-5 0-16,-1 5 2 15,1 0 1-15,-7-3-1 16,-3 3 1-16,7-2-2 16,2 2 2-16,-11 0-2 15,8-3-1-15,1 3 1 16,5 0 1-16,-3-3-1 15,-5 3-1-15,2 0 1 0,7 0-1 16,2 0-3-16,3 0 2 16,4 0 1-16,2 0 0 15,0 0-7-15,6 0-3 16,4 3-10-16,2 0-2 16,3-1-27-16,0 1-10 15,0 5-38-15,6 0-13 16,9 5-61-1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1T18:33:16.2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663 6564 168 0,'-36'0'66'0,"27"3"-36"0,-6 0-15 15,9-1 18-15,3-2-7 16,0 3-3-16,3-3-5 16,0 0 1-16,12 0-10 15,0 0 3-15,9 0 2 0,6 0 4 16,-4 0 1-16,16-3-6 15,6 1-3-15,2-1-5 16,13-2-2-16,-1-3-1 16,-2-3-2-16,0 1 1 15,2-1 1-15,1-2-1 16,-4 0 2-16,1-3-7 0,-4 0 1 16,-2 0-28-16,-9 3-11 15,-7-1-15-15,-11 4-4 16,-3-1-40-1</inkml:trace>
  <inkml:trace contextRef="#ctx0" brushRef="#br0" timeOffset="314.544">1451 6292 212 0,'-17'-3'79'0,"17"3"-42"0,-6 3-23 0,6-3 22 0,6 0-9 16,3-3-3-16,-4 1 3 15,10 2 3-15,6 0-16 16,9 0 3-16,-6 0 1 0,3 2-4 16,-7 1 2-16,10-1-3 15,-6 1 0-15,3 2-3 16,-3 1-1-16,-4 2-3 16,-2 2 1-16,-6 6 2 15,-6 0 5-15,-6 5-6 16,-9 3-2-16,-9 2-1 15,0 9-1-15,-2-1-2 16,-4 1-2-16,3-4-26 16,0-4-10-16,6-6-42 15,12-5-15-15,15-11-52 16</inkml:trace>
  <inkml:trace contextRef="#ctx0" brushRef="#br0" timeOffset="2507.144">15560 6802 168 0,'-12'-26'63'0,"12"21"-34"0,-3-1-14 16,3 6 20-16,0-2-6 16,0-1-2-16,-3 3-4 15,3 0-3-15,0 0-10 0,0 0-2 16,0 0-1-16,0 0-1 0,0 8-1 15,0 5 3-15,0 8 5 16,0 6-3-16,0 10 0 16,0 3-4-16,0 2 1 15,0 6 0-15,0-6 1 16,0 6-4-16,0 4-1 16,0 1 1-16,0 3 2 15,0 5-3-15,0-6 0 16,0 1-1-16,0-3-2 15,0 0 1-15,0 2-1 16,3-2 0-16,0-5 2 16,0 2-1-16,-3-2 2 15,0-6 0-15,0-5 1 0,3 0-9 16,-3-5-4-16,0-3-15 16,0-3-5-16,0-2-14 15,-3-3-5-15,-3-2-12 16,1-6-2-16,-1-5-29 15</inkml:trace>
  <inkml:trace contextRef="#ctx0" brushRef="#br0" timeOffset="2836.864">15275 7993 176 0,'12'-3'68'0,"-10"3"-36"0,7 0-24 0,-3 3 16 16,0 2-1-16,0 9 1 16,3-1 0-16,0 5 2 15,3 6-14-15,0 5 2 0,3 3 2 16,3 0 1-16,3-3-1 16,-1 3 0-16,1-6 3 15,0-5 0-15,3-8 1 16,0-7 0-16,2-9 2 15,7-13-10-15,3-16-2 16,-3-5-6-16,5-10-1 16,-2-1-3-16,0 3-3 15,-1-2-29-15,-2 2-14 16,-3 5-27-16,-6 3-12 0,12 2-42 16</inkml:trace>
  <inkml:trace contextRef="#ctx0" brushRef="#br0" timeOffset="3469.273">17290 6739 176 0,'6'-8'66'0,"0"5"-36"0,-3-7-18 0,-3 10 21 0,0-3-4 15,0 6 3-15,-3-6-9 16,0 6-4-16,-3-1-11 15,-3 1 1-15,-3 5 4 0,-6 5-3 16,-3 11 2-16,-6 5-3 16,1 13 2-16,-7 6-4 15,-6 8 1-15,-3-1-3 16,-2 9 2-16,-7 5-2 16,-2 7 2-16,2 1-2 15,6-3 2-15,1-10-2 16,2-1 0-16,6-2-6 15,1-3 1-15,2-8 2 0,6-2 1 16,3-3-4-16,0-8 1 16,7-5-22-16,-1-6-8 15,6-5-23-15,-3-5-6 16,0-2-51 0,3-9-34-16,0-8 62 15</inkml:trace>
  <inkml:trace contextRef="#ctx0" brushRef="#br0" timeOffset="3768.791">16409 7633 200 0,'-6'-5'74'0,"6"5"-40"0,-6 3-24 0,3 2 20 0,-3 3-3 15,-3 8 2-15,-6 10-1 16,0 3 2-16,-3 14-16 15,0 2 3-15,1 0 1 0,2 0-4 16,3-3 0-16,3-5-8 16,3-5-2-16,3-6-2 15,6-2 1-15,6-6-2 16,12-7 2-16,8-11 0 16,10-5 1-16,9-8-16 15,11-6-4-15,-2-7-21 16,2-4-6-16,4-9-27 15,8-1-8-15,-2 3-26 16</inkml:trace>
  <inkml:trace contextRef="#ctx0" brushRef="#br0" timeOffset="8992.871">8607 5913 124 0,'-3'-10'49'0,"6"10"-26"0,3 0-29 0,0 0 6 16,0 0 1-16,3 0 1 15,3 0 0-15,6-3 1 16,5 1 2-16,1 2 2 16,6 0 1-16,3 0 2 15,5 0-1-15,4-3 0 16,9 0-5-16,2 1 4 0,10-1 2 16,5 0-1-16,4-2 2 15,5 2-4-15,6 1-2 16,10-4 2-16,-4 4 0 0,0-1-1 15,7 1-1-15,5-4-1 16,0 6 0-16,-3 0-2 16,6-2-2-16,10-1 1 15,-4 0-1-15,0 3 0 16,9-2 0-16,3-4 0 16,0 4 2-16,-3-4-1 15,6 4-1-15,0-6 1 16,-6 8-1-16,-3 0 4 15,3-3 5-15,-6 3-5 16,6 0-2-16,-3-2-1 16,1 2 1-16,-1 0-1 15,0 0-1-15,3 0 1 16,3 0-1-16,21 0 0 16,-12 0 0-16,-6 0 0 0,0 0 0 15,-6 0 0-15,-6 0 2 16,3 0-1-16,0 0 2 15,-3 0-2-15,-3 0-1 16,0 0 1-16,1 0 1 16,2 0 1-16,0 0 1 15,-6 0-2-15,0 0-2 16,3-6 1-16,0 6 1 16,-2 0-3-16,5-5 0 15,3 0 1-15,0-1 2 16,-3 1-1-16,3 0 2 0,-3 2-2 15,3-2-1-15,-3 2 1 16,3 1-1-16,-3 2 2 16,1 0 1-16,-7-3-4 15,3 0-1-15,3 3 3 16,0-2 1-16,-6-1 0 16,3-2-2-16,1-1 1 15,-7 1 1-15,0 0-1 16,6 0 2-16,3 2 0 15,-6 0 1-15,0 1-2 16,-2-4 1-16,-1 4-2 16,0-4 2-16,0 4-2 15,-3-1 2-15,4 0-2 16,2-2-1-16,-6 2 1 16,-3 1-1-16,0-1-3 15,4 1 2-15,-1-6 1 0,3 2 2 16,-9-7-1-16,9 3 2 15,-2 2-2-15,-4 0 2 16,0-6-2-16,3 4 2 16,0 2-2-16,1 3-1 15,-1-1 1-15,0 1 1 16,3 2-1-16,3 3-1 16,-2-2 1-16,-7-1-1 15,6 3 0-15,-3 0 2 16,0 3-1-16,4-3-1 15,-1 0 5-15,6 0 1 16,0 0-2-16,-3 0-1 0,0 2-1 16,6-2 1-16,1 8-2 15,-4 0 2-15,-12-2-4 16,6-1 0-16,3 5 1 16,-9-2 0-16,1 3 0 15,-1-3 0-15,3 0 0 16,0-3 0-16,3 0 0 15,-8 1 0-15,5-4 2 16,-3 4 1-16,-3-1-4 16,4 3-1-16,-10-3 3 15,6 3 1-15,-8 5-3 16,-1-2-1-16,-6 2 1 16,4 0 2-16,-10 3-2 15,6 0 0-15,7-3 1 16,-7 3 2-16,-3 0-3 0,1 3 0 15,-4 4 1-15,4 7 2 16,-7-1-1-16,-5 5-1 16,-1 6-2-16,-5 2 1 15,-4-2 1-15,-8-3 0 16,-7 2 0-16,-11-7 0 16,-9 0-3-16,0-3 2 15,-9 3-1-15,-6 2 0 16,-6 3 2-16,-12 3 0 15,-6 5 0-15,-9 0 0 0,-9 0 0 16,-5-3 0 0,-10-2 0-16,-14-6 2 0,-1 3-3 15,-5 0 0-15,-4 0 1 16,-2 0 2-16,-9-7-1 16,-7-1 2-16,7-3-4 15,-9 6 0-15,5-8 1 16,-8 2 0-16,-6-5 0 15,0 0 0-15,-6 1-3 16,-3-1 2-16,-3 0 3 16,-9-3 1-16,-6-2-4 15,3-2-1-15,0-4 1 16,-6 1 2-16,3-1 0 16,-6-4-1-16,6-1 3 15,-9 0 0-15,-3-5-4 16,3 0-1-16,-12 3 1 0,3-6 2 15,7 3 0-15,-4-5 2 16,6 0-4-16,0-3 0 16,-9-3 1-16,3 3 0 15,3 0 0-15,-5 0 0 16,2 3 0-16,0 0 2 16,0-1-3-16,3 1 0 15,0 2 1-15,3-2 0 16,3 3 0-16,-5-1 2 15,2 0-1-15,-3 1-1 16,3-1 1-16,0 0-1 16,-6 1 0-16,6 2 0 15,0 0 0-15,0-3 0 0,1 0 0 16,5 1 0-16,0 2-3 16,0 0 0-16,9 0 4 15,-6 0 1-15,-3-3 0 16,0 3-2-16,0 0-2 15,-3-3 1-15,-3 3 1 16,0 0 0-16,6 0 2 16,-6 0 1-16,0 6-1 15,9-6 1-15,-2 0-2 16,-1 2 2-16,6-2-4 16,-3 3-2-16,-6 2 2 15,0-2 2-15,0 2-2 16,-9-2 0-16,-3 0 3 0,0-1 1 15,-2 3 3-15,-1-2 3 16,6 0-4-16,-6-1-1 16,-3 4-2-16,6-4-2 15,-8 1 1-15,2 5 1 16,0-8-3-16,-6 3 0 16,4 2 1-16,-1 0 2 15,-3 0-1-15,3-2-1 16,-2 0 1-16,2-1-1 15,6-2 0-15,-3 6 2 16,4-4-1-16,-1 4 2 16,-6-1-2-16,9-2-1 0,0-1 1 15,-2 1-1 1,2 0 2-16,3-1 3 0,0 3-4 16,3 1-1-16,3-4 2 15,6-2 1-15,-9 0-1 16,12 0 1-16,6-5-2 15,3 2 2-15,-3 1-2 16,6-6 2-16,9-5 0 16,0-3 1-16,3-5 0 15,12 2 0-15,5-5-2 16,1-7-2-16,6-4 3 16,5 3 0-16,1-2-4 15,2 0 1-15,10 2 2 16,8 0 3-16,10 3 2 0,5 0 1 15,6 2-4-15,7-2-1 16,8-2-3-16,6-4-1 16,9-7-1-16,6-1 0 15,6-1 2-15,6-4 0 16,9 6-3-16,5 2 2 16,16 5-1-16,9-4 0 15,8 4 2-15,13 4 2 16,5 2-3-16,12-1-2 15,10 1-1-15,8-2 0 16,3-1 3-16,12 3 0 16,9 2-2-16,0 1 2 0,12-1 1 15,6 4 2-15,-1-1-12 16,10 0-3-16,6 5-14 16,3 1-5-16,11 2-23 15,7-5-10-15,17-3-53 16</inkml:trace>
  <inkml:trace contextRef="#ctx0" brushRef="#br0" timeOffset="13315.616">8982 5953 104 0,'-15'-5'41'0,"6"2"-22"0,-12-2-5 0,10 2 17 16,-4-2-2-16,-9 0 3 15,-6-1-7-15,0-2-3 16,-8 1-12-16,-13-1 7 0,-5 2 3 0,-7 1-8 15,-8 2-4-15,5-2-1 16,-5 2 2-16,-10 1 0 16,-2-1 2-16,-3 3 0 15,2 0 1-15,-11-3 2 16,-6 1 2-16,-6 2-5 16,2 0-1-16,-11 0-4 15,0 0 1-15,0-3-6 16,-3 3-1-16,-6 0 0 15,-3-2 2-15,9-1-1 16,-12-2-1-16,0-1 3 16,0 4 0-16,0-1-1 15,-6 0-2-15,0 1 1 16,3 2 1-16,-8 0 3 16,2 0 2-16,6 0-1 15,-15 0-1-15,9 0-6 0,6 0-1 16,-9 0 1-16,0-3 2 15,0 3 0-15,1 0 2 16,-4-3-2-16,3 3 2 16,-27 0-2-16,6 0-1 15,4-2-2-15,14 2 1 16,-6 2 1-16,3 1 0 16,15 0 0-16,-18-1 2 15,10 4-1-15,11 2-1 16,-9 2 1-16,3 3-1 15,9 9 0-15,6-4 0 0,3 3 0 16,9 0 2-16,11 1-1 16,13 1-1-16,9 4 1 15,14 2-1-15,13 0-3 16,8 3 2-16,0 2 1 16,12-2 0-16,10 0-3 15,2 5 2-15,9 5 1 16,9 6 0-16,6-1-3 15,3 4 2-15,12-4 1 16,5-2 2-16,13-5-1 16,9-3-1-16,2-8 1 15,19 0 1-15,2-2-3 16,1 2 0-16,5 2 1 16,6 1 0-16,16 0-3 15,-4-3 2-15,3 0-1 0,9-5 0 16,12 2 2-16,-6-4 2 15,6-1-1-15,15 0-1 16,-3-5 1-16,6 0 1 16,9-3-3-16,-6-2 0 15,3-1 1-15,12-2 0 16,-1 3 0-16,-5-3 0 16,15-1 0-16,-6 4 0 15,2-6 0-15,13 3 2 16,0 0-1-16,5 0-1 15,-2-3 1-15,-3-2 1 16,11 0-3-16,-2-3 0 0,14-6 1 16,-5 4 2-16,5-6-1 15,-2-3-1-15,-4-2 3 16,10-5 0-16,-4-1-1 16,9 1-2-16,-11-1 1 15,2-5-1-15,-5 11 0 16,-10-3 2-16,7 3-3 15,-15 5 0-15,-7 3-12 16,-2-1-5-16,-15 4-19 16,-3-1-9-16,-1 0-41 15,-8 6-20-15,-6-6 10 16</inkml:trace>
  <inkml:trace contextRef="#ctx0" brushRef="#br0" timeOffset="17190.196">16471 5773 192 0,'-12'-10'71'0,"12"10"-38"0,0 0-28 0,0 0 19 15,0 0 0-15,0 0 5 16,3 5-11-16,3 0-5 16,0 6-8-16,0 2-2 0,0 3 3 15,0 2 3-15,0 9 2 0,0 7 1 16,-3 3 0-16,-3 8 0 15,3 3 0-15,-3 5 2 16,0 0 2-16,0 2-3 16,0 6 0-16,0 3-5 15,0 2-3-15,0-3 0 16,3 1 1-16,0-6-1 16,3 0 0-16,0-2-3 15,-3-3-2-15,3-6 1 16,-3 4-1-16,0-9 0 15,0-5 2-15,0-5-10 16,0-6-4-16,0-5-25 16,-1-5-9-16,4-5-40 15,3-11-17-15,3-13-6 16</inkml:trace>
  <inkml:trace contextRef="#ctx0" brushRef="#br0" timeOffset="44243.041">14230 14277 104 0,'-6'-3'38'0,"6"3"-20"0,-12 3-8 15,9-3 14-15,0 0-2 16,0 0-1-16,3 0-9 16,0-3-3-16,0 1-5 15,0-4-1-15,0 4 3 0,6-4-1 16,3-2 2 0,0-2 0-16,0-1-3 15,0-2-3-15,3 0 2 16,0 0 0-16,-1-3-1 15,1-3-2-15,0-2 3 0,3 3 2 16,0-1-2 0,-3 0-2-16,0-2 2 0,0 0 0 15,0-3-1-15,0-2 1 16,2-1 0-16,7 4 3 16,3-1-1-16,3-3 0 15,0 1-3-15,-1-3-2 16,4-3 1-16,3-2 1 15,0-1-1-15,-1-2-1 16,4-5 3-16,-3 2 0 16,-3 0-1-16,-1 3-2 15,4 3 1-15,3 0 1 0,3-1 1 16,-4-2 1-16,1 3-2 16,-3-1-2-16,-1 4 1 15,1-1-1-15,0 0 0 16,-3-2 0-16,-3 2 0 15,-1 3 2-15,-2 2-1 16,-3 4-1-16,-3 1 1 16,-3 4-1-16,0 2 2 15,-1 3 1-15,-2 0-4 16,0 2 1-16,0-2-2 16,-3 2 0-16,0 3 2 15,0 0 0-15,0 0 0 16,0 0 2-16,0 1-3 15,0-1 0-15,0 0 1 0,0 0 0 16,-1 0 0-16,1 0 0 16,0 0 2-16,0 0 1 15,0 0-4-15,0 0-1 16,0-2-2-16,0 2 3 16,0 0 2-16,0 0 4 15,0-6-4-15,-3 4-1 16,0 2 0-16,0 0 2 15,0 3-1-15,-3-3-1 16,0 0-2-16,0 3-1 16,0-1 2-16,-1 1 0 15,-2 2 3-15,0 1 1 16,3-1-1-16,-3 3-28 16,0 0-10-16,0 0-22 15,-3 8-48 1,1 0 17-16</inkml:trace>
  <inkml:trace contextRef="#ctx0" brushRef="#br0" timeOffset="44693.894">15480 12658 144 0,'-27'-3'55'0,"15"8"-30"0,-6 3-23 0,12-2 12 16,1-1-5-16,-1 0 0 15,0 0 1-15,0 1 4 16,0-4-8-16,3 1 1 0,0 0 3 16,3-3-4-16,0 0-1 15,6 2 2-15,3-2 0 16,3 0 1-16,5-2 0 15,4-1-4-15,0 0-3 16,0 1 2-16,3-1 0 16,3 0-1-16,-1 1 1 15,-2 2-2-15,-3 0-1 16,-3 0 1-16,0 2 1 0,0 1 3 16,-7 2 2-16,-5 3 1 15,-3 6 2-15,-3 1-5 16,-3 4-1-16,-6 5-2 15,1 0 1-15,-7-1-2 16,6 1 2-16,0-3-18 16,3 1-4-16,3 1-46 15,6 4-18-15</inkml:trace>
  <inkml:trace contextRef="#ctx0" brushRef="#br0" timeOffset="88427.765">14170 12533 176 0,'-12'8'66'0,"12"-5"-36"0,-3 0-13 0,3-3 20 16,0 0-2-16,0 0 2 16,0 0-7-16,0 0-2 15,0 0-15-15,0-3 3 0,0 0 2 16,0-2-2-16,3-6 3 15,0-4-1-15,3-7 0 16,0-7-3-16,3-3-1 0,3-2-4 16,0-8-1-16,0-9-5 15,3 4-3-15,0 5 0 16,-3 2-1-16,-3 5 2 16,-1 6 3-16,-2 6-2 15,0 4-2-15,-3 6 0 16,0 2 1-16,0 3-3 15,0 6 0-15,-3 2 1 16,3 8 0-16,0 7-3 16,-3 12 2-16,3 10 1 15,-3 3 2-15,0 2-6 16,3 0 1-16,0 1 3 16,0-4 2-16,0-4-3 15,3-9-1-15,-3-5 3 0,3-5 1 16,0-11 2-1,3-10 4-15,0-11 3 16,0-10-6-16,-3-6-3 16,0-8 1-16,0-2 2 15,0 2-2-15,-1 6-2 16,1-3 2-16,0 5 2 16,0 6-2-16,0 2-2 15,0 8-3-15,-3 3-1 16,0 2 2-16,0 11-2 15,0 6 1 1,0 4 2-16,-3 6 0 16,0 10 0-16,0 6 0 0,-3 5 0 15,0 6 0-15,0 4 0 16,0 1 0-16,0 2-3 16,-3-2 2-16,3-1 1 15,0 1 2-15,0-3-8 16,3-5-1-16,0-3-31 15,3-3-15-15,3-13-13 16,3-10-2-16,3-9-9 16,3-7-2-16,3-8-19 15</inkml:trace>
  <inkml:trace contextRef="#ctx0" brushRef="#br0" timeOffset="88849.2">14614 12472 224 0,'-15'16'85'0,"12"0"-46"0,0 0-32 0,0-8 18 16,0 5-2-16,0 3 3 15,0 5-8-15,0 0 0 16,3 1-11-16,0-4 2 0,3-2 4 15,0-3-5-15,3-2-2 16,0-3 3-16,0-3 2 16,3-2 5-16,0-6 4 0,3-8-1 15,0-7-2-15,-4-6-1 16,1 0 0-16,-3 1-6 16,-3-1-2-16,0 3 0 15,-3-3 0-15,0 5-2 16,-6 6-1-16,0 0-3 15,0 5-2-15,-2 5-2 16,-4 8 1-16,-3 6 1 16,0 2 0-16,-3 6-20 15,3 5-9-15,0 2-21 16,6 1-8-16,3-4-16 16,6-4-6-16,3-6-40 15</inkml:trace>
  <inkml:trace contextRef="#ctx0" brushRef="#br0" timeOffset="89613.426">14694 12689 216 0,'9'-13'82'0,"-3"3"-44"0,6-14-20 0,-6 11 23 16,3-3-1-16,0-8 0 16,0-8-6-16,0-5-1 15,0-3-19-15,-3 1 5 0,-1 2 2 16,-2 8-3-16,0 2 0 15,0 9-8-15,-3 2-2 16,0 2-2-16,-3 7-1 16,-3 7-8-16,1 5 0 15,2 5 1-15,3-2 3 0,3 0-5 16,-1 0 1-16,4-2-1 16,6-1-1-16,0-3 6 15,3 1 3-15,0-3-1 16,0 0-2-16,3 0-3 15,-6 5 1-15,-3 1 1 16,0 2 0-16,-6 2 0 16,-3 3 0-16,-3 6 0 15,0 5 0-15,0-3 0 16,0 0 0-16,0 0-7 16,0-2-3-16,3-1 1 15,0-2 0-15,0-5-3 16,3-3-3-16,3-6 2 15,3-4 2-15,-1-6 5 0,1 0 1 16,0 0 0-16,3-3 1 16,-3 1 3-16,0 2 0 15,0 3-4-15,0 2 1 16,0 3 2-16,0 0 1 16,-3 0-2-16,3 3 2 15,0-3-1-15,0 2-2 16,-1-2 9-16,1 0 4 15,3-5 7-15,3-3 2 16,0-5-3-16,0-1-1 16,0-4 0-16,-3-1 4 15,-3-2-4-15,-3-3 2 16,-3 3-3-16,-6 3 0 0,0 2-5 16,-6 0 0-16,-3 5-5 15,0 3-2-15,-3 8-3 16,-3 14-1-16,0 4-1 15,0 3 0-15,4 6 0 16,5-1 3-16,6-2-2 16,9-3 1-16,5 0 0 15,13-7-2-15,9-4 5 16,12-4 1-16,8-22-16 16,22-11-5-16,11-15-46 15,6-8-18-15,9-6-74 16</inkml:trace>
  <inkml:trace contextRef="#ctx0" brushRef="#br0" timeOffset="92616.013">16105 12171 324 0,'-15'-8'121'0,"12"8"-66"0,-6 0-53 16,3 3 23-16,-6-1-11 15,1 3 0-15,-1 3-8 0,0 0-4 16,0 3-1-1,3 2-1-15,6 0 0 0,6 1-5 16,6-1 1-16,6 0 4 16,6-2 2-16,2-1 4 0,4 1 3 15,-3 2 2-15,0-2 3 16,-3-3-9-16,-4 2-3 16,-2-2 2-16,-3 3 2 15,-6 2-2-15,-3 3-1 16,-6 2 3-16,-6 3 1 15,-3-2-3-15,-3 0-3 16,1-6-29-16,-1 0-11 16,0-5-16-16,3-3-4 15,9-15-3 1,3-1 31-16,6-2 18 16,3 2 7-16,6-2 4 0,0 2 2 15,-1 1 0-15,1-1 8 16,3 3 5-16,0 0 7 15,3 0 4-15,0 3 5 16,3-3 5-16,-4 0-4 16,1-5 0-16,0-3-9 15,-3 3-2-15,-3-3 0 16,-6-2 0-16,-3 2-4 16,-3 2 1-16,-3 1-7 15,-6 3-1-15,-3 2-2 16,-3 5-1-16,-3 6-6 15,0 5-1-15,0 5-2 16,0 8 3-16,3-5-2 16,6 13 1-16,3-5 0 0,6 0 0 15,6-6 2-15,6 3 0 16,3-5 0-16,3-3 0 16,6-5 0-16,3-8 2 15,2-2 1-15,1-12 1 16,-3-1 0-16,0-7 2 15,-4-4 1-15,-5-3 1 16,-3-8 2-16,0 2 1 16,-6 4-3-16,0 4-3 15,-3 6-2-15,-3 3 0 16,-3 2-2-16,0 2 2 16,-3 4-4-16,0 5 0 0,0-1 1 15,0 1 0-15,0 2-3 16,0 1 2-16,0-1 1 15,0 0 2-15,0 1-1 16,0 2-1-16,0 0 1 16,0 0 1-16,0 0-3 15,0 0-2-15,0 0 2 16,0 0 0-16,0 0 1 16,0 0 0-16,0 0-3 15,0 0 2-15,0 0 1 16,0 0 0-16,0 0 0 15,0 0 2-15,0 0-1 16,0 0-1-16,0 0 1 0,0 0-1 16,0 0 0-16,0 0 0 15,0 0 0-15,0 0 0 16,0 0 0-16,0 0 0 16,0 0-3-16,0 0 2 15,0 0 3-15,0 0 1 16,0 0-4-16,0 0 1 15,0 0-2-15,0 0-2 16,0 0 5-16,0 0 1 16,0 0-3-16,3 0 1 15,-1 0 0-15,-2 0 2 16,0 0-1-16,0 0-1 16,0 0 1-16,0 0-1 15,3 0-3-15,-3 0 2 16,0 0 1-16,0 0 2 0,0 0-1 15,0 0-1-15,0 0 1 16,0 0 1-16,0 0-3 16,0 0 0-16,0 0 1 15,0 0 0-15,0 0 0 16,0 0 2-16,0 0-3 16,0 0 0-16,3-3 1 15,-3 3 0-15,0-3 0 16,3 1 2-16,-3-1-1 15,0 3 2-15,0-2-2 16,0 2-1-16,0-3-2 16,0 3 1-16,0 0-1 15,0 0 0-15,0 0 2 16,0 0 0-16,0-3 0 0,0 3 0 16,0 0 0-16,0 0 2 15,0 0-1-15,0 0-1 16,0 0 1-16,0 0 1 15,-3 0-3-15,0 0 0 16,0 0-1-16,1 3 0 16,-1 0 2-16,0 2 0 15,0 0 0-15,0 3 0 16,0 3-3-16,0-1 2 16,0-2-1-16,3 0 0 15,0 0 0-15,0-3 0 0,3-2 2 16,0 0 2-16,3-3-1 15,3 0 2-15,-1-3-4 16,1 0 0-16,3 1 1 16,0-1 0-16,0 3 0 15,0 0 2-15,0 3-1 16,-3 2-1-16,0 3-2 16,0 2 1-16,-3 1 1 15,0 0 0-15,0 2 0 16,-3 0 0-16,0 0 2 15,-1 1 1-15,1 1-4 16,-3 1-1-16,3 0-2 16,0 3 3-16,0-3 0 15,3-3 1-15,0 0 2 0,0-2 1 16,0-3-4-16,0-3-1 16,0 0 1-16,0 0 0 15,0-2 1-15,0 0 0 16,0-3 0-16,0-3 2 15,0 0-1-15,0 3 2 16,0-2-2-16,0-1 2 16,0 1-2-16,0-4-1 15,0 1 1-15,-1 0-1 16,-2-1 0-16,3 1 0 16,-3 0-3-16,0-1 2 15,0 1 1-15,0 3 0 0,0-1 2 16,0 0 1-16,0-2-4 15,0 2-1-15,0 1 1 16,0-1 0-16,0 0 1 16,0 1 0-16,0-1 0 15,3 0 2-15,-3 3-3 16,0-5 0-16,0 2 1 16,3 3 2-16,0-2-1 15,0-1-1-15,0 1 1 16,0-4-1-16,-3 1 0 15,3 0 0-15,0-3 0 16,0 0 0-16,-3-3 0 16,3-2 2-16,-3 0 1 0,-1 0 1 15,-2-1-5 1,0 1 1-16,-2 2 0 0,-1 4 0 16,-3 1 0-1,-3 4 0-15,0 2 0 16,-3 5-3-16,0 5 0 15,0 4 2-15,0 2 0 16,3-1 1-16,0 1 0 16,3-2-3-16,0-1 2 15,3 0-1-15,0 0 0 16,0 0 0-16,3 3 0 16,0 0 2-16,6 0 0 15,0-3 0-15,3 1 2 16,0-1-3-16,0-3-2 0,0 1 2 15,3-6 2-15,0 1 0 16,3-4-1-16,-3-2 3 16,0-2 0-16,-1-1-4 15,1 0 1-15,-3-2 2 16,0 0 1-16,0-1-1 16,0 1-2-16,-3-3 1 15,0 0-1-15,0 0 0 16,0 3 0-16,0 0 0 15,0-1 0-15,-3-2 0 16,0 1-3 0,0 1 2-16,0 1 1 15,0 0 2-15,0-1-1 16,0 4 2-16,0-4-2 16,-3-2-1-16,3 3 1 0,-3 3-1 15,3-1-3-15,-3 0 2 16,0 1-1-16,0-1 0 15,0 3 4-15,0 0 1 16,0 0-4-16,0 0 1 16,0 0 0-16,0-3 0 15,0 3 0-15,0 0 0 16,0 0 0-16,0 0 0 16,0 0 0-16,0 0 0 15,0 0 0-15,0 0 0 16,0 0 0-16,0 0 2 15,0 0-3-15,0 0 0 0,0 0 1 16,0 0 0 0,0 0-3-16,0 0 2 0,0 0-10 15,0 0-5-15,0 0-17 16,0 3-39 0,0 10-47-1,0 0 11-15,0-2-20 16</inkml:trace>
  <inkml:trace contextRef="#ctx0" brushRef="#br0" timeOffset="94251.887">17055 12139 216 0,'0'-10'82'0,"0"7"-44"0,3-2-27 0,0 5 23 0,-3 0-3 15,0-3 4-15,0 3-4 16,0 0-1-16,0 0-17 16,0 0 1-16,0 0 2 0,0 3-2 15,0 2 0-15,-3 3-2 16,0 2 0-16,-3 4-2 15,0 4-1-15,0 3-3 16,-3 0-1-16,0 3-3 16,3 0-2-16,0 0 1 15,0 2 1-15,0-4-3 16,3-1 0-16,0-3-4 16,3-2-1-16,0-3-28 15,3-2-10-15,0-3-20 16,0-3-7-16,3-8-61 15</inkml:trace>
  <inkml:trace contextRef="#ctx0" brushRef="#br0" timeOffset="94465.289">17132 11901 292 0,'-21'-8'110'0,"18"5"-60"0,0 3-43 0,3 0 23 16,-3 0-21-16,0 0-6 16,0 3-6-16,3-3 2 0,3 5 0 15,0 1-24-15,0-4-8 0,6 4-25 16,0-1-9-16,3 5-37 16</inkml:trace>
  <inkml:trace contextRef="#ctx0" brushRef="#br0" timeOffset="94928.594">17197 12311 244 0,'-8'16'90'0,"11"-8"-48"0,-3 2-36 0,2-4 22 15,1 2-11-15,0 0-2 16,0 2 3-16,3 3 0 16,0-2-9-16,0-3 3 0,3 0 4 15,0-3-4-15,0-2 1 16,0-1 3-16,0-4 4 16,0-3-1-16,0-3 0 15,0-6-4-15,-3-4 1 16,0-3-5-16,-3-3-1 15,-3 0-4-15,0-5-1 16,-3 5 1-16,0 3 1 16,0 2-6-16,0 6 0 15,-3 3 1-15,0 2 1 16,-3 5-4-16,0 6-1 0,0 5-2 16,0 2 0-16,-3 3-4 15,-3-2 0-15,6 5-16 16,0 5-7-16,3-5-14 15,6 5-40 1,3 0 13-16,0-5-10 16,3-5 2-16,3-3-8 15</inkml:trace>
  <inkml:trace contextRef="#ctx0" brushRef="#br0" timeOffset="95603.288">17447 12256 240 0,'9'-3'90'0,"-6"3"-48"0,0 3-34 0,-3-3 21 15,0 0-4-15,3 5 0 16,0 0-6-16,0 0 1 16,0 3-11-16,3 3-1 0,0-1 2 15,-3 4-4-15,0-1 2 16,0-2-5-16,3-1 0 15,0-2 3-15,0 0 1 16,0-5-3-16,0-3-3 16,3-3 4-16,0-2 1 15,0-9 2-15,0-1 2 16,0-1-1-16,-4-3 0 16,1 6-5-16,0 2-3 0,0 1-3 15,-3 5 1-15,0 2 1 16,0 6 0-16,0 2 0 15,3 11 2-15,0 0-3 16,0 2 0-16,0-2-1 16,3-3 0-16,3-2 2 15,0-1 2-15,3-4-1 16,0-6 2-16,-1-6 0 16,4-4 3-16,-3-6-3 15,0-3 0-15,-3-10-1 16,3 0-2-16,-6 0 1 15,0 3 1-15,-6 4-1 16,0 7 2-16,-3 1-4 0,0 4 0 16,3 4-4-16,0 4-1 15,3 7 3-15,3 3 1 16,-1 3-1-16,4 2 2 16,3 0 1-16,0 0 2 15,3 1-3-15,0-1 0 16,-3-3 1-16,-3 1 0 15,-3-3 2-15,-3 2 3 16,-4 4 4-16,-4-4 5 16,-7 1-8-16,-3 2-1 15,-3-2-5-15,-3-1-1 16,0-2-28-16,3 0-13 16,6-3-38-16,0 1-14 0</inkml:trace>
  <inkml:trace contextRef="#ctx0" brushRef="#br0" timeOffset="95876.073">18370 12269 360 0,'-9'5'134'0,"9"0"-72"0,-6 1-55 0,6-4 35 16,-3 11-19 0,0 6-12-16,0 0-7 15,0-1-3-15,3 3-1 0,-3 0 0 16,0-2-16-16,3-1-4 16,0-4-30-16,0-4-12 15,0-2-17-15,3-3-6 16</inkml:trace>
  <inkml:trace contextRef="#ctx0" brushRef="#br0" timeOffset="96024.913">18373 12166 204 0,'-3'-43'77'0,"3"35"-42"0,-6 0-26 0,6 6 22 0,-3 2-13 16,0 0-2-16,0 2-14 15,0 4-6-15,3 4 2 16,0 1-13-16,3 2-5 0,3-2-22 15,0-1-11-15,6 1-32 16</inkml:trace>
  <inkml:trace contextRef="#ctx0" brushRef="#br0" timeOffset="96401.493">18617 12184 300 0,'-6'3'112'0,"0"2"-60"0,-6 3-41 0,9-3 26 16,-2 1-11 0,-1-1-1-16,0 3-10 0,0 0-4 15,3 0-6-15,0 0-6 0,3 0 0 16,3-1 1-16,3 4 0 16,3 0 2-16,0 2 1 15,2 3 5-15,1-3 5 16,0 0-3-16,0-2 2 15,0-1-7-15,-3 1-3 16,0 0 1-16,-3-1 0 16,-6-2 1-16,-3 0 0 15,-6 0-2-15,-3 0 1 16,-6 5-2-16,-3-2-1 16,1-1-15-16,2 3-7 15,3-2-18-15,0 0-5 0,3-9-11 16,9 6-3-16,3-10-10 15,3-9-2-15,9-5-27 16</inkml:trace>
  <inkml:trace contextRef="#ctx0" brushRef="#br0" timeOffset="96732.359">18873 12184 256 0,'3'-5'96'0,"-6"5"-52"0,0 5-32 15,0 0 26-15,-3 1-5 16,-3 2 3-16,-2 2-11 16,-1 1-3-16,0-1-13 0,3 1-3 15,0-3 0-15,0 0-3 0,6 0 0 16,6 0-3-16,6-3-1 16,3 0 5-16,3 3 5 15,2-3-1-15,1 3 3 16,0 0-4-16,-3 0-2 15,0 0-2-15,-3 0 0 16,-3 0 0-16,-3 3 3 16,-6-1-3-16,-3 4-2 15,-6 1 0-15,-3 1-1 16,-6 0-14-16,-3 3-5 16,0-3-26-16,-5 2-8 15,-1-2-19-15,0-5-6 16</inkml:trace>
  <inkml:trace contextRef="#ctx0" brushRef="#br0" timeOffset="97466.624">18989 12335 236 0,'3'-5'88'0,"0"10"-48"0,0-5-27 15,-3 0 24-15,3 5-4 16,3 0 1-16,0 3-4 16,0 3-1-16,0 2-16 0,0 0 1 15,3 1 0-15,0-4-3 0,0 3 1 16,3-5-5-16,0 3 1 16,0-8-3-16,-1-3 2 15,1-3-2-15,0-2 2 16,0-3-4-16,0-5 0 15,0-9-1-15,0 4-2 16,0 2 1-16,0 0-1 16,-3 3 0-16,0 2 0 15,-4 3 0-15,4 6 2 16,-3-1-3-16,0 11 0 16,3 0-1-16,0 5-2 15,-3 0 3-15,3 1 0 16,3-4 1-16,0 3 0 0,3-2 0 15,3-6 0-15,-3 1 2 16,-1-6 3-16,1-3 2 16,0-2 3-16,0-3-3 15,-3-5-2-15,0-9 0 16,0-1-1-16,-3-1-2 16,-3-5 1-16,-3 5 0 15,-3 0 1-15,-3 5-5 16,-3 6 1-16,-3 5-2 15,0 3 0-15,0 8 0 16,0 5-2-16,0 2 0 16,-3 6 0-16,3 3 0 15,3 4 3-15,3 4-2 16,3-1 1-16,3 1 2 0,0-1 2 16,3 1-1-16,0-4 2 15,3-1 0-15,6-4 1 16,3-5-2-16,6-2 1 15,2-3 0-15,4-3 1 16,3-5-2-16,3-5-2 16,-4-3-24-16,4-5-11 15,-3 0-24-15,6-3-11 16,-4 0-83 0,-2 3-43-16,-3 2 98 15</inkml:trace>
  <inkml:trace contextRef="#ctx0" brushRef="#br0" timeOffset="97539.766">19894 12470 352 0,'-15'16'132'0,"12"-16"-72"0,0 0-52 15,3 0 29-15</inkml:trace>
  <inkml:trace contextRef="#ctx0" brushRef="#br0" timeOffset="97598.361">19879 12478 519 0,'9'-11'-92'0,"6"-5"-52"15,3-5-18-15</inkml:trace>
  <inkml:trace contextRef="#ctx0" brushRef="#br0" timeOffset="175263.814">11152 8385 264 0,'-6'16'101'0,"6"-16"-54"0,0 15-28 0,0-12 29 16,3 8-11-16,3 7 1 16,0 3-15-16,-3-5-4 15,3 19-11-15,0 12-3 0,0 1-1 16,-3-1-5-16,0-2 1 16,0-5-5-16,0-11 1 15,0-2-42-15,-3-6-17 16,0-5-23-16,-6-6-7 15,-3-10-18 1</inkml:trace>
  <inkml:trace contextRef="#ctx0" brushRef="#br0" timeOffset="175547.568">10979 8453 160 0,'24'-26'63'0,"-3"18"-34"0,12-8-8 16,-15 8 25-16,5 0 0 15,1 3 5-15,3 2-8 16,6 6-4-16,6 5-22 16,2 5 7-16,-2 6 4 0,-3-1 0 15,-4 6 1-15,-5 10-5 16,-9 9-1-16,-9-1-3 16,-6 3-1-16,-12 8-10 15,-9 3-3-15,-9-4-4 16,-2 4-2-16,-1-3-8 15,6-8-3-15,6-11-27 0,3-7-13 16,3-11-28-16,6-11-11 16,6-8-58-1</inkml:trace>
  <inkml:trace contextRef="#ctx0" brushRef="#br0" timeOffset="175874.385">11643 8792 248 0,'-6'50'93'0,"3"-21"-50"0,3 9-15 0,0-23 30 0,0 9-13 16,3 0-3-16,0-3-13 16,3-5-6-16,0-5-13 15,3-11 5-15,3-8 4 0,0-8-6 16,0-8 0-16,0-10-3 15,-3-3-1-15,-3 5-3 16,-6 3-1-16,-9 8-3 16,0 2 1-16,0 6 0 15,0 8 1-15,0 10-5 16,-6 11-1-16,0 8-35 16,3-1-15-16,3 4-33 15,6 2-12-15,12 0-52 16</inkml:trace>
  <inkml:trace contextRef="#ctx0" brushRef="#br0" timeOffset="176734.12">12372 8697 236 0,'-17'0'88'0,"20"3"-48"0,0 2-14 16,0 0 31-16,-1 0-15 15,1 3-1-15,0 0-11 16,0 5-2-16,0 9-15 16,0 1-3-16,0 4-3 0,0-3-3 15,0-6-1-15,0-2-1 16,3-3-2-16,-3-2 1 15,3-3-1-15,0-5-3 0,0-6 2 16,0-10-6-16,0-6 0 16,0-5 3-16,0 6 2 15,0 2-1-15,3 3 2 16,0 5-1-16,0 0 0 16,0 8 2-16,-1 5 0 15,7 6 0-15,-6 2 0 16,0 3 0-16,0 0 2 15,-3 0-1-15,0-1-1 16,0-1-2-16,0-4-1 16,0-4 4-16,3-6 1 15,-3-3-3-15,3-5 1 16,-3-5-2-16,0-3 0 0,0 0 2 16,0 3 0-1,0 2 0-15,-1 11 0 16,1 5-3-16,3 6 2 15,0 5 3-15,3 0-1 16,0-3 2-16,3 0-2 16,3-2 2-16,0-3-4 15,0-3 0-15,-4-2-1 16,1-6-2-16,0-5 7 16,-3-8 5-16,-3-5-2 15,-3 0-1-15,-3 0 2 16,-3 5 0-16,0 3-3 15,-3 2-1-15,-3 6-1 16,-3 7 1-16,-3 6 0 0,0 8 1 16,0 5-5-16,0 1-1 15,1 1-8-15,2 1-2 16,3 3-37-16,3-6-18 16,3-5-36-16,3-8-13 15,3-16 7 1</inkml:trace>
  <inkml:trace contextRef="#ctx0" brushRef="#br0" timeOffset="177004.769">12902 8218 292 0,'-3'3'110'0,"6"5"-60"0,-3 10-34 0,3-7 29 0,0 7-4 16,0 14 2-16,3 8-6 15,-3 10-2-15,3 13-20 16,3 1-5-16,3 5 1 0,-3 5-7 16,3-11 0-16,0-5-2 15,0-7-2-15,-1-9-2 16,4-10 1-16,3-11-19 16,0-13-7-16,3-8-24 15,-3-13-10-15,0-14-18 16,-6-15-6-16,-1-8-44 15</inkml:trace>
  <inkml:trace contextRef="#ctx0" brushRef="#br0" timeOffset="177185.49">12843 8522 324 0,'-33'32'121'0,"30"-19"-66"0,0 3-49 0,3-11 28 16,6 1-20-16,6-6-5 15,9-6-3-15,9-7-2 16,2-3-2-16,10-10-30 0,17-6-11 16,10-5-34-16,5-3-14 15,13 9-30 1</inkml:trace>
  <inkml:trace contextRef="#ctx0" brushRef="#br0" timeOffset="177529.776">13938 8348 260 0,'-9'-14'96'0,"9"1"-52"0,0 8-51 16,0 10 115-16,0 6-38 15,0 5-14-15,0 7-14 16,0 9-27-16,0 11-2 16,-3 9 0-16,3-1-7 0,0 2-3 15,-3 2-2-15,3 1 1 16,0-14-21-16,0 3-7 15,0-3-51-15,3-5-20 16,9-2-67 0</inkml:trace>
  <inkml:trace contextRef="#ctx0" brushRef="#br0" timeOffset="177829.865">14173 8464 268 0,'-9'8'101'0,"6"-3"-54"0,-6 1-11 16,3-1 38-16,-2 3-17 16,-7 8-3-16,-3 10-18 15,0 9-5-15,-3-1-18 16,3-2-3-16,3-1 0 0,0-1-6 16,4-1-2-16,2-6-1 15,3-1 1-15,3-4-1 16,6-2-1-16,3-5-2 15,3-3-1-15,5-6-3 16,4-4-1-16,3-4-27 16,3-4-10-16,0-4-27 15,3-1-7-15,-1-4-5 0,-2-2-2 16,0 0-27 0</inkml:trace>
  <inkml:trace contextRef="#ctx0" brushRef="#br0" timeOffset="178400.087">14337 8681 200 0,'-3'26'77'0,"3"-12"-42"0,0 4-17 0,0-5 23 16,0 6-1-16,0 2 0 15,-3 3-6-15,3-6-1 16,0 1-19-16,0-6-6 0,0-2-3 16,3-6-3-16,3-10 1 15,0-11 0-15,0-5 1 0,0-3-5 16,0 0 1-16,0 3 0 15,0 2 0-15,0 4 0 16,0 4 2-16,3 6-1 16,-1 5-1-16,1 2 1 15,0 4 1-15,0 7-3 16,0 0 0-16,0 3 1 16,0 0 0-16,0 0 0 15,0-3 0-15,0-2-3 16,0-6 2-16,3-5 1 15,0-5 0-15,-1-3 0 16,1-6 2-16,-3 1-1 16,0 3 2-16,0 2-4 15,0 0-2-15,0 2 2 0,0 4 0 16,0 2 1-16,0 5 2 16,3 0-1-16,0 1 2 15,0 2-2-15,-1-3 2 16,1 0 2-16,0-2 4 15,-3-9 0-15,0 4 2 16,0-3-4-16,-3-1-2 16,0-2 0-16,-6 0 1 15,-3-5-3-15,-3 0 0 16,0 0-3-16,-3 2-1 16,0 3 3-16,0 6 1 15,0 4-8-15,0 3-4 16,0 6-17-16,4 8-9 15,-1 2-28-15,6 3-10 0,11-1-62 16</inkml:trace>
  <inkml:trace contextRef="#ctx0" brushRef="#br0" timeOffset="178819.979">14935 8726 312 0,'-6'21'118'0,"3"-5"-64"0,0 10-39 16,3-12 31-16,-3 7-14 16,0 3-1-16,0-1-16 15,0-1-6-15,3-4-6 16,0 1-3-16,3-6 1 0,3-5 1 0,0-3 1 16,3-7-4-16,0-1-1 15,0 0-2-15,3-10 3 16,6-3 0-16,0 0 3 15,0 0-1-15,-4 6-1 16,1-1-2-16,-3 1-1 16,0 2 4-16,0 2 1 15,0-2 4-15,0 1 1 16,0-1-1-16,-3-3 1 16,0 0-2-16,-3 1 2 15,0-1-2-15,-6 1 0 16,-3-1-1-16,-3 0 0 15,-3 1 0-15,-3 2 0 16,0 5-5-16,-6 3 1 0,-3 3-38 16,0 2-14-16,6 6-42 15,7 2-16-15,2 0-30 16</inkml:trace>
  <inkml:trace contextRef="#ctx0" brushRef="#br0" timeOffset="182950.119">15647 8617 168 0,'-6'6'66'0,"6"-6"-36"0,0 21-13 0,0-18 22 0,0 5-9 15,0-1 0-15,3 7-4 16,0-4-1-16,0 6-14 16,3-3 0-16,0 6 0 0,0-3-6 15,2 2-3-15,-2-2-1 16,3-3 1-16,-3 1-1 16,3-6-1-16,-3 0 1 15,0-6 1-15,0 1-1 16,0-8-1-16,0-1-2 15,-3-4 1-15,0-1 5 16,0 0 2-16,0 1 0 0,0 2-1 16,-3 3-3-16,3 5 1 15,0 0 0-15,3 5 3 16,-3 0-1-16,3 3 0 16,0 0-3-16,3-3 1 15,-3 1-2-15,2-1 2 16,-2-2-4-16,0-3 0 15,0 0-8-15,-3-3-4 16,0 0-24-16,-3-5-9 16,0 0-5-16,0-5-1 15,0 3-18 1,0-1-38-16,0 3 27 16</inkml:trace>
  <inkml:trace contextRef="#ctx0" brushRef="#br0" timeOffset="183819.89">15864 8700 160 0,'18'5'60'0,"-18"-5"-32"0,24-3-4 0,-18 3 22 0,3-5 1 16,-1 0 2-16,4-14-21 16,-3 3-6-16,6-13-14 15,-3 8 1-15,3-8 2 0,-3 2-2 16,0-4 0-16,-3 1 3 16,-3 1 5-16,0 6-5 15,-3 1 1-15,0 4-4 16,-6 7 2-16,0 3-4 15,0 16-2-15,0 0-2 16,0 13 0-16,0-2-2 0,0 18-1 16,0-5 1-16,3 5 1 15,0-5-3-15,3 2 0 16,0-2 1-16,3-6 0 16,0-2 0-16,3-8 2 15,-1-3-1-15,1-8-1 16,0-2 1-16,0-8-1 15,-3-1 0-15,3-2 2 16,-3 1-1-16,0 1-1 16,0 4-2-16,3 4 1 15,-3 1 1-15,3 5 0 16,0 0-3-16,0 5 2 16,0 0 1-16,0 0 2 15,-1-2-1-15,4-6-1 0,-3 1 3 16,3-12 0-16,-3 4 1 15,3-9 2-15,-3 0-3 16,0-7-2-16,0 2 0 16,0 0-1-16,-3 0 2 15,-3 8 1-15,0 0 1 16,-3 14 2-16,0-1-5 16,0 8-1-16,0-2 0 15,0 10 2-15,0-2-1 16,0 2-1-16,0-3 1 15,3-2 1-15,0-3-1 16,3-5-1-16,0 0 1 16,5-10-1-16,-2-1 2 15,6-8 1-15,-3 1-1 0,3-1 1 16,-3 1-2-16,0 2-1 16,0 0 1-16,0 5-1 15,-3 0 2-15,0 6 1 16,2 0 1-16,-5 5 0 15,0-3-5-15,0 3 1 16,0-3 0-16,0 0 0 16,-3 1-3-16,3-9 2 15,0 3 1-15,3-8 2 16,-3 0-3-16,6-2 0 16,-3 2 1-16,3 0 2 15,-3 0-3-15,5 5-2 16,-2 1 2-16,0 4 2 0,0 1-2 15,-3 5 0-15,0 0-1 16,0 2 0-16,0-2-44 16,6 0-20-16,-3 0-41 15,9-3-18-15,-4 1 5 16</inkml:trace>
  <inkml:trace contextRef="#ctx0" brushRef="#br0" timeOffset="184676.028">17141 8834 228 0,'-9'0'85'0,"9"0"-46"0,3-7-8 0,-3 7 32 16,6-11-9-16,-3 3-1 15,6-18-24-15,0 4-7 16,6-17-14-16,-3 4-3 0,5-12 1 15,-2 4-1-15,3-7 0 16,-6 8-3-16,-3-1 1 16,0 9 4-16,-6 5 4 15,0 5-2-15,-6 19 0 16,0-1-5-16,-6 30-3 16,0-3 0-16,-3 43-1 15,3-8-11-15,-3 26-3 16,6-8 0-16,3 8 3 15,0-14 7-15,6 1 2 0,0-11 2 16,3-10 2-16,3-8 3 16,3-19 4-16,-3-3 0 15,3-25 2-15,-3 1-4 16,-3-20 1-16,-3 5-5 16,-6-11 0-16,0 3 1 15,-9 2 0-15,3 3 0 16,-6 6 0-16,0 2-5 15,0 11-1-15,3-1-28 16,1 9-12-16,2 0-34 16,6 7-15-16,0-2-57 15</inkml:trace>
  <inkml:trace contextRef="#ctx0" brushRef="#br0" timeOffset="185051.13">17522 8631 276 0,'0'-14'104'0,"0"14"-56"0,-6-5-19 0,6 5 33 15,-3 0-10-15,0 0-1 16,-3 8-18-16,3-3-8 16,-3 11-14-16,0-2-5 0,0 4-2 15,0-2-2-15,3 5-2 16,0-2 1-16,6-4-1 15,-3 1 0-15,6-8 0 0,0 0-3 16,3-10 2-16,-3-1 1 16,3-13 2-16,0 3-1 15,0-11-1-15,-3 6 1 16,0-1-1-16,0 3 0 16,0 3 0-16,-3 2 0 15,0 11 0-15,0 0-3 16,0 14 2-16,0-4-17 15,0 11-8-15,0-2-39 16,5 2-16-16,-2-3-33 16,6 1-11-16,-3-3 18 15</inkml:trace>
  <inkml:trace contextRef="#ctx0" brushRef="#br0" timeOffset="185203.47">17757 8665 280 0,'15'-3'104'0,"-15"3"-56"0,9 6-25 0,-6-4 31 15,0 4-15-15,0-1-5 16,0 3-19-16,0 0-8 16,-3 5-4-16,0 0-16 0,0 1-6 15,0-4-43-15,-3 1-18 16,0-3-59 0</inkml:trace>
  <inkml:trace contextRef="#ctx0" brushRef="#br0" timeOffset="185352.494">17730 8329 272 0,'-15'-32'104'0,"15"32"-56"0,-6-10-47 0,6 10 21 0,0 0-19 15,0 0-5-15,3 2-22 16,-3 1-8-16,6 8 17 16,0-3-32-16,3 13-13 0,-3-5-30 15</inkml:trace>
  <inkml:trace contextRef="#ctx0" brushRef="#br0" timeOffset="185637.455">17983 8813 288 0,'18'0'110'0,"-18"0"-60"0,12-31-32 16,-9 28 31-16,0-16-12 0,0 3-1 16,3-23-9-16,-3 4-3 15,0-28-13-15,0 10 2 0,-3-21 1 16,0 10 1-16,0-4 1 15,0 9-2-15,-3 6 1 16,0 9 1-16,0 9 2 16,0 9-8-16,-3 15-3 15,0 3-4-15,-3 37-3 16,3-5-2-16,3 42-1 16,0-13-14-16,6 32-4 15,-3-14-22-15,9 6-8 16,0-14-33-16,9-2-13 15,0-10-59 1</inkml:trace>
  <inkml:trace contextRef="#ctx0" brushRef="#br0" timeOffset="186134.626">18492 8041 316 0,'-12'-8'118'0,"12"8"-64"0,-3 8-21 0,3-6 36 15,0 4-16-15,0-1-6 16,-3 16-14-16,3-2-6 15,-3 18-15-15,0-6-5 0,3 20-1 16,0-9-3-16,0 11-2 16,0-8 0-16,6 10 1 0,0-7-3 15,6-3 0-15,-3-5-17 16,9-8-8-16,-3-3-19 16,3-11-8-16,0 1-15 15,-3-22-8-15,-4-2-18 16,-5-11-6-16,0 3-8 15</inkml:trace>
  <inkml:trace contextRef="#ctx0" brushRef="#br0" timeOffset="186508.361">18379 8461 192 0,'-18'27'74'0,"18"-27"-40"0,0 5-31 0,0-2 15 15,3-1-9-15,0 1-1 16,6-3-9-16,0 0-1 15,9-8 0-15,-3 3-12 0,6-6-4 16,-3 1-19-16,5-4-9 16,-2 4 7-1,6 2 3-15,-6 0 21 16,3 11 32-16,-7-3 17 16,1 13 8-16,-3 0 2 15,0 6 0-15,-3-4 0 16,0 7-24-16,-3-4 10 0,0 1 5 15,0-3-4-15,0-8-1 16,0-3-3-16,2-13-2 16,-2 0-8-16,0-11 0 15,0 4-6-15,-3-9-1 0,0 3-6 16,-6-1-1-16,0 4 1 16,-3 7 0-16,0 1-9 15,-3 10-4-15,0 0-42 16,-3 10-16-16,0 1-85 15</inkml:trace>
  <inkml:trace contextRef="#ctx0" brushRef="#br0" timeOffset="187528.583">19186 8580 312 0,'-3'16'115'0,"3"-16"-62"0,6 0-38 0,-3 0 29 16,0-5-11-16,0 2-2 16,3-10-9-16,0 3-3 0,0-9-11 15,0 3-3-15,-4-8-1 0,1 3 0 16,-6 0 0-16,1 3 0 16,-1 4 0-16,0 4 0 15,-3 10 2-15,0 0-5 16,0 10-1-16,3-2 0 15,3 3 0-15,0-3-3 16,12 0 0-16,-3 0-1 16,11-6 3-16,-2 1-2 15,6-8-1-15,-6 2-2 16,6-8 1-16,-6 3 1 16,-1 1-1-16,-2 1 1 15,-3 4 0-15,-3 2 3 16,0 8 0-16,-3-1-2 0,0 9 2 15,0 0 1-15,0 8 2 16,0-5-1-16,0 2-1 16,0-3-2-16,6-5 1 15,-3 1 3-15,6-12 3 16,-1 1 0-16,4-14 0 16,-3 1-1-16,0-9 0 15,-3 3-2-15,0-7 1 16,-3 1 0-16,-3-1 1 15,-3 4 4-15,-3 3 3 16,0 3-4-16,-6 13 1 16,0 0-5-16,-3 13-2 15,3-2 0-15,0 10 1 16,0-3-1-16,6 9-1 0,0-6-2 16,9 0 1-16,0-2-1 15,6-6 0-15,0-2 2 16,5-17 0-16,-2 1 0 15,9-11 2-15,-6 3-1 16,3-8 2-16,-3 2-2 16,-4-2-1-16,-2 3-2 15,-3 4 1-15,0 4 1 16,-3 10 2-16,-3 0-1 16,0 16 2-16,-3-3 0 15,-3 24 3-15,0-5-3 16,0 23-2-16,0-5 4 15,-9 22 1-15,3-11 6 16,-9 15 3-16,3-9-4 0,-6 1-1 16,4-9-4-16,-7-4-1 15,3-10-3-15,-9-8 1 16,6-5-4-16,-3-14 0 16,4-2-10-16,-1-18-3 15,6-1-20-15,9-15-5 16,3 2-29-16,9-21-11 15,0 5-27-15,12-13-8 16,0 5-10 0</inkml:trace>
  <inkml:trace contextRef="#ctx0" brushRef="#br0" timeOffset="187695.747">19856 8067 376 0,'-9'3'143'0,"9"-3"-78"0,-3 5-69 15,3-2 26-15,0-1-16 16,0 1-3-16,0 0-29 16,0-1-10-16,0 1 18 15,0 0-48-15,6 2-18 0,0 0-42 16</inkml:trace>
  <inkml:trace contextRef="#ctx0" brushRef="#br0" timeOffset="188416.109">20112 8578 312 0,'2'-3'118'0,"-2"3"-64"0,15-18-45 0,-12 15 25 15,3-5-8-15,0 0 2 16,0-2-10-16,-3-1 0 15,0-5-11-15,0 3 2 0,-3 2 4 16,0 3-5-16,-6 6 0 16,0-1-2-16,-3 11 1 15,0-3-6-15,0 14-1 16,1-3 0-16,2 10 0 0,0-2-5 16,3 0 1-1,0-3-3-15,6-3 0 0,0 1 4 16,6-14 1-16,-1 1-1 15,7-20 2-15,-3 1 1 16,3-8 0-16,-3 5-3 16,3 0 0-16,-3 0-1 15,-3 6 0-15,0-1 5 16,-3 6 1-16,0 0-3 16,0 12 1-16,-3 1 0 15,0 16 2-15,-1-5-3 16,4 5 0-16,0-3-1 15,0 5 0-15,0-5 4 0,0-2 1 16,0-3-4-16,3-6-1 16,0-2 3-16,6-10 1 15,-3-1 4-15,6-18 3 16,-3 2 2-16,8-12 1 16,-5 1-2-16,0-20 1 15,-3 8-4-15,0-30 1 16,-3 14-3-16,-3-13 2 15,0 10 0-15,-3-3 3 16,0 6 1-16,-3 11 3 16,0 7-1-16,-3 11 0 15,0 5-5-15,-3 27 0 16,3-1-7-16,0 33-3 16,0-6-4-16,3 26-1 15,-1-4-14-15,4 9-4 16,0-9-20-16,3 10-7 0,-3-11-14 15,3-3-4-15,0-7-8 16,-3-8-2-16,0-6-38 16</inkml:trace>
  <inkml:trace contextRef="#ctx0" brushRef="#br0" timeOffset="188625.86">20317 8324 420 0,'-9'13'159'0,"9"-13"-86"0,0 3-67 0,0-1 33 16,6 1-16-16,-3-3-1 15,15-3-13-15,-3 1-3 16,17-6-4-16,-5 0-17 0,12-5-7 16,-6 2-38-16,11-5-14 15,19-2-51-15,-1 4-24 16,-5 4 25-1</inkml:trace>
  <inkml:trace contextRef="#ctx0" brushRef="#br0" timeOffset="190549.612">21293 8467 280 0,'-18'-11'104'0,"18"11"-56"0,0 8-30 0,0-5 31 16,0 2-20-16,0-2-4 16,0 2-9-16,0 0-2 15,0 8-8-15,0-2-8 0,0 10-2 16,0-5 2-16,0 8 1 15,0-6-43-15,0 1-18 16,0-3-35-16,0-3-15 16,0-5 10-1</inkml:trace>
  <inkml:trace contextRef="#ctx0" brushRef="#br0" timeOffset="190666.114">21216 8387 148 0,'-15'-42'55'0,"15"42"-30"0,-3-11-25 0,3 11 10 15,3-5-9-15,-3 0-2 0,6-3-38 16,0 0-14-16,3-3-2 16,0 3 3-16</inkml:trace>
  <inkml:trace contextRef="#ctx0" brushRef="#br0" timeOffset="190983.53">21612 8046 244 0,'0'-3'90'0,"0"3"-48"0,-6 6-29 16,6-4 24-16,-6 4-6 16,3-1 2-16,-6 11-8 15,0 0-3-15,0 7-12 16,3-1-2-16,6 4-1 0,0-2-1 16,9 8-1-16,-3-6-1 0,9 6 2 15,-3-3-1-15,6 3 2 16,-4-6 0-16,7 9 3 15,-3-6-3-15,3 10-2 16,-3-4 0-16,-6 7 1 16,-3-5-3-16,-12 5 0 15,0-2-10-15,-6 0-3 16,0-6-37-16,-6-5-16 16,3-2-56-1,-12-11-64-15,6 0 60 16</inkml:trace>
  <inkml:trace contextRef="#ctx0" brushRef="#br0" timeOffset="191150.714">21412 8546 220 0,'12'-13'85'0,"-12"13"-46"0,21-11-13 16,-18 11 29-16,9-2-14 16,0-1-3-16,9-2-20 15,-4-1-6-15,7-4-8 16,-3 2-5-16,9-3 0 0,-3 1-43 15,11-1-20-15,-5 1-72 16</inkml:trace>
  <inkml:trace contextRef="#ctx0" brushRef="#br0" timeOffset="191447.993">22305 8300 272 0,'-18'0'104'0,"18"0"-56"0,3 5-25 0,-3 6 31 15,3 7-10-15,-3 9-4 16,0-6-11-16,0-2-6 15,0 20-13-15,0-4-4 0,-3 12-2 16,0-7-2-16,0 8-2 0,0-6-43 16,3 3-19-16,0-8-55 15,0 0-21-15,0-5 20 16</inkml:trace>
  <inkml:trace contextRef="#ctx0" brushRef="#br0" timeOffset="191656.791">22484 8125 324 0,'3'8'121'0,"0"8"-66"0,0 21-36 16,0-18 32-16,0 12-11 16,0 12 0-16,0-11-19 0,0-6-7 15,-3 16-9 1,0-5-4-16,0 11 2 0,0-8-18 0,0 5-6 15,0-6-41-15,0 1-15 16,-3 16-86 0</inkml:trace>
  <inkml:trace contextRef="#ctx0" brushRef="#br0" timeOffset="191824.368">22213 8662 268 0,'0'0'101'0,"0"0"-54"0,15-7-53 0,-12 7 19 0,9-8-10 16,-3 0-2-16,11-8-22 15,-2 5-9-15,6-2-82 16,-3 2-34-16</inkml:trace>
  <inkml:trace contextRef="#ctx0" brushRef="#br0" timeOffset="192081.764">22636 8797 244 0,'-3'6'93'0,"3"-6"-50"0,9 0-17 16,-3 0 29-16,-1-6-14 16,1-2-1-16,3-5-14 0,0 0-7 15,-3-6-10-15,-3-4 5 16,-6-4 5-16,-3 1-6 0,-3 5 0 15,-3-1-7-15,4 14-4 16,-1 3-1-16,-3 8 1 16,3-1-23-16,-3 12-11 15,0-1-32-15,3 0-12 16,0-2-75 0</inkml:trace>
  <inkml:trace contextRef="#ctx0" brushRef="#br0" timeOffset="192350.903">23061 8498 316 0,'-3'6'118'0,"3"-1"-64"0,-6 8-34 16,6 0 30-16,0 6-32 16,0 5-8-16,0 0-10 15,0-1-2-15,-3 1 2 16,3-3-38-16,0 1-16 0,3-4-44 16,3-2-18-16,-12-5 9 15</inkml:trace>
  <inkml:trace contextRef="#ctx0" brushRef="#br0" timeOffset="192483.089">23043 8287 176 0,'3'-19'68'0,"0"19"-36"0,6-2-40 0,-3 2 12 16,3 2-44-16,0 6-15 15,12 5-8-15,0 1-2 16</inkml:trace>
  <inkml:trace contextRef="#ctx0" brushRef="#br0" timeOffset="192768.778">23290 8459 244 0,'-20'13'90'0,"14"-2"-48"0,-3-4-29 0,6-4 22 0,0 0-12 15,0-1-3-15,3-2-3 16,6 3 2-16,3 0-11 15,3-3 9-15,0 0 3 0,5 0-2 16,1 0 2-16,-3 2 0 16,0 4 2-16,-3-1-6 15,-6 3 1-15,-3 5-4 16,-6 6 0-16,-3 4-7 16,-3 1-2-16,-3 0-4 15,-3-3-3-15,6 0-40 16,-3-5-17-16,-3-2-46 15,7 1-19-15,2-1-6 16</inkml:trace>
  <inkml:trace contextRef="#ctx0" brushRef="#br0" timeOffset="193023.323">23779 8125 228 0,'0'3'88'0,"3"8"-48"0,-3 7-14 0,0-5 31 0,0 9-4 16,0 1 2-16,0 9-12 15,0 8-1-15,0 2-24 16,0 3-4-16,-3 8-2 0,0 5-7 16,-3-5-1-16,3-3-13 15,-3-2-7-15,6-8-33 16,-3-6-16-16,-3-5-41 15,12-5-16-15,-12-8 3 16</inkml:trace>
  <inkml:trace contextRef="#ctx0" brushRef="#br0" timeOffset="193234.898">23469 8395 260 0,'-6'-13'96'0,"9"2"-52"0,6-4-25 0,-6 1 29 16,6-2-11-16,6-5-1 16,9-8-14-16,5-5-6 15,4-1-9-15,3-2-5 0,0 8 1 16,5 3-7-16,-2-1 1 16,-3 6-50-16,-4 3-19 15,-2 4-74 1</inkml:trace>
  <inkml:trace contextRef="#ctx0" brushRef="#br0" timeOffset="194674.007">24106 8512 212 0,'-15'-6'82'0,"6"12"-44"0,0 4-36 16,6-2 19-16,-3 3-2 15,6 2 1-15,-3 0-5 16,3 0 1-16,0-2-9 16,3 0-4-16,3-6-2 0,3-5 3 15,-3-3 2-15,9-5 0 16,-3-5 1-16,-3 0-4 15,0 2-2-15,-3 1 0 16,0 2 1-16,-6 2 3 16,0 4 2-16,-6 4-3 0,6 9-1 15,-6 5-1-15,3 5 1 16,0 0 0-16,3-2 3 16,3-1 1-16,3-4 3 15,3-7 4-15,0-7 1 16,3-7-2-16,2-12 0 15,1-7-5-15,0-1-3 16,3 1 0-16,-6-3-1 16,0-6-2-16,-6-2-2 15,-6 3 3-15,0 2 0 16,-6 3-4-16,0 5 1 16,-3 6 0-16,3 4 0 0,0 4 0 15,0 4 0-15,3 4-5 16,3 2 1-16,3 2 4 15,9 1 2-15,6 0-3 16,-6-1-1-16,6 4 3 16,-6-1 1-16,0 3 0 15,-4 2-2-15,1 4 1 16,0 2-1-16,-6 5 0 16,-3 0 0-16,0 0 0 15,0 0 0-15,0 0 0 16,6 3 0-16,-3-3-3 15,6 1 2-15,0-1-21 16,-6-3-10-16,6-2-26 16,3-3-11-16,3-2-62 15</inkml:trace>
  <inkml:trace contextRef="#ctx0" brushRef="#br0" timeOffset="194959.843">24606 8041 292 0,'-3'8'110'0,"6"0"-60"0,-3 7-28 0,0 1 31 0,0 11-11 15,0 7 1-15,-3 14-14 16,0 5-5-16,-6 2-14 15,6 3-2-15,-3 9-1 0,3-4-3 16,0 1-3-16,-3-9-18 16,6 1-9-16,0-11-30 15,0-8-15-15,0-8-37 16,6-8-17-16,-6-10 12 16</inkml:trace>
  <inkml:trace contextRef="#ctx0" brushRef="#br0" timeOffset="195188.363">24419 8128 256 0,'-15'-29'96'0,"18"21"-52"0,0-5-29 0,6 7 26 16,0-1-7-16,2-7 1 15,7-2-16-15,6-2-4 16,3-3-9-16,-3 0-6 0,5-3-1 15,-2 5-1-15,-3 3 0 16,-3 8-22-16,0 6-12 16,-3 4-41-16,-1 9-18 15,-5 8-19 1</inkml:trace>
  <inkml:trace contextRef="#ctx0" brushRef="#br0" timeOffset="195382.752">24582 8387 340 0,'9'0'126'0,"0"-2"-68"0,3-6-54 15,-3 2 26-15,3-7-19 16,9-5-4-16,3-6-4 16,2-8 0-16,1 0-2 15,-3 3-29-15,3 5-11 0,-6 9-60 16,-1 4-26-16,-8 11 12 15</inkml:trace>
  <inkml:trace contextRef="#ctx0" brushRef="#br0" timeOffset="195576.142">24862 8676 412 0,'-6'10'154'0,"6"-7"-84"0,0-3-82 0,0 0 24 16,6 0-39-16,-3-3-11 15,-3-5-56-15,9-2-22 16,0-6-15-16,3 3-2 16</inkml:trace>
  <inkml:trace contextRef="#ctx0" brushRef="#br0" timeOffset="204555.128">24556 8027 224 0,'-15'-18'85'0,"21"13"-46"0,0-3-30 0,-3 5 19 0,2-2-5 16,4-3 0-16,3 0-8 15,3 0-4-15,9-3-6 16,3 1-2-16,3-1 1 0,5 1-2 15,1-9 1-15,0 1 0 16,11-6 3-16,4-8-49 16,3-8-21-16,5-10-56 15</inkml:trace>
  <inkml:trace contextRef="#ctx0" brushRef="#br0" timeOffset="-191240.083">23546 8247 108 0,'0'0'44'0,"3"-3"-24"0,6 1-8 16,-3-1 13-16,3 0-7 15,-3 1 0-15,9-3-7 16,-3-1 1-16,3-2-7 16,0 0 4-16,0-2 1 0,0-3-1 15,-1-3 0-15,7 0 3 0,6 0 3 16,-3 0-4-16,0 3-1 15,-1 0-2-15,1 2 0 16,0 0-2-16,-3-2-1 16,-6 3-3-16,6-4-2 15,-6 4 3-15,-1-3 0 16,1 2-1-16,0-2-2 16,3 2 3-16,0-2 0 15,-3 2-4-15,6 1 1 16,-6-1 2-16,-1 1 3 15,1-1-2-15,-3 0-2 16,0 4 0-16,-3-1 1 0,0 0-1 16,-3 2 2-1,0 1-4-15,-3 0 0 0,-3 2-6 16,0 0 0-16,0 1 9 16,0-1 6-16,0 3-14 15,0 3-6-15,-3 5-54 16,0 2-21-16,0-2-2 15</inkml:trace>
  <inkml:trace contextRef="#ctx0" brushRef="#br0" timeOffset="-138768.314">2964 6998 176 0,'-18'11'68'0,"12"2"-36"0,-3 6-24 15,3-9 16-15,-3 3-6 16,-3 3 0-16,0 0-2 16,-3 5 3-16,-3 3-11 15,0 8 4-15,-2 8 2 0,-4 2-1 16,-3 8 0-16,-6-2-5 0,1 7 0 15,2-4 1-15,3-1 5 16,0 5-6-16,3 1 0 16,1 0 0-16,-1 2 0 15,3-3-2-15,3-4-1 16,3-9-3-16,0-2 1 16,6-1-2-16,3 4 2 15,6-1-4-15,3 0 0 16,3-2-1-16,3-3 0 15,6 3 2-15,3-6 2 16,-3 1-1-16,6-6-1 16,3-3 1-16,5-2-1 0,4-3-11 15,0-2-3 1,-3-4-13-16,-1 1-5 16,-2-2-21-16,0-4-6 0,-3 3-48 15</inkml:trace>
  <inkml:trace contextRef="#ctx0" brushRef="#br0" timeOffset="-138438.591">2901 8324 192 0,'9'8'74'0,"3"0"-40"0,-3 2-22 0,0-4 19 16,0 1-3-16,3 4 3 16,-1 0 0-16,-2-1 3 15,0 1-18-15,-3-1 4 0,0-2 3 16,-3 6 1-16,0-1 1 16,-3-3-10-16,-3 1-2 15,-3-3-7-15,-3 2-2 16,-3 4 0-16,1 2 0 15,-4 2-7-15,-3 3 0 16,6 0-32-16,-6 1-12 16,6-4-22-16,3-2-10 15,6-3-48-15</inkml:trace>
  <inkml:trace contextRef="#ctx0" brushRef="#br0" timeOffset="-136247.042">3380 8477 148 0,'-6'-13'55'0,"3"16"-30"0,-3-3-5 0,3 0 19 0,0 0-4 15,0 2 0-15,-3 4-7 16,-2-1 0-16,2 0-16 16,-6 8 2-16,3 9 2 0,0 4-6 15,0 6-3-15,0 0-4 16,3-1 0-16,0 1-2 16,3-3-1-16,3-5 1 15,0-6-1-15,3-4 0 16,3-9 0-16,3-5 2 15,3-8 3-15,0-5 0 16,-3-8 0-16,3-8 1 16,-3-3 1-16,-4-3 1 0,1 9 0 15,0 2-2-15,0 6-1 16,-3 4-3-16,0 6-2 16,0 3 1-16,0 8 1 15,0 7-1-15,0 9-1 16,3 5-2-16,0 2-1 15,0 1 2-15,3-6 0 16,0-3 1-16,0-2 0 16,0-8 0-16,3-5 2 15,3-8 5-15,5-11 4 16,4-11-2-16,3-7 0 16,0 2-3-16,0-8 1 15,-4-5-2-15,-2-5 2 16,-3-8-2-16,-3-11 2 0,-3 6-2 15,0 2 2-15,-6-3-2 16,0 9 0-16,-6 7-3 16,0 6 1-16,-3 10 0 15,-3 8 3-15,0 8-5 16,-3 11-3-16,-3 10 1 16,0 9 0-16,0 9-2 15,-3 4 2-15,0 12 1 16,3 12 0-16,1 7 0 15,2 3 2-15,0 0-1 16,3-6-1-16,3-7-2 16,3-1 1-16,3-2 1 15,3-2 0-15,3-6-3 16,0-8 0-16,2-3-20 0,1-4-8 16,0-4-19-16,0 1-7 15,0-6-31-15,-3 11-71 31</inkml:trace>
  <inkml:trace contextRef="#ctx0" brushRef="#br0" timeOffset="-135659.338">3818 8472 256 0,'0'-8'96'0,"0"8"-52"0,0 3-32 16,0-3 26-16,0 2-11 15,0 4-1-15,0 2-6 16,0 5-1-16,0 5-10 15,3 9-1-15,3-1 2 0,0 1-6 16,0-1 0-16,0-2-4 16,0-6-3-16,5-2 2 15,-2-5 0-15,0-6 3 0,0-7 1 16,-3-9 1-16,0-8 0 16,0-4-5-16,0-4 1 15,0 6 0-15,0 3 2 16,-3 2-1-16,0 5 2 15,0 3-4-15,0 5-2 16,3 6 2-16,0 5 0 16,0 3 1-16,0 2 0 15,3-3-3-15,0 1 0 16,-1-6 4-16,4-5 1 16,0-5 4-16,0-6 1 15,0-2 1-15,0-3 2 16,-3 0-5-16,-3-5-3 15,-3 0-1-15,-3 0-1 0,-3 2 0 16,-3 6 0-16,-3 3-25 16,3 4-8-16,0 4-29 15,0 4-12-15,3 4-55 16,6 7-29 0,0 0 77-16</inkml:trace>
  <inkml:trace contextRef="#ctx0" brushRef="#br0" timeOffset="-134474.144">4324 8387 276 0,'-12'0'104'0,"6"3"-56"0,-3 5-41 0,6-3 26 16,-3 3-15-16,0 3 0 15,0 2-8-15,0 0-2 16,0 3-4-16,0 3-5 0,3 2 0 16,0 3 3-16,3-1 1 15,0-1-1-15,3-7-2 16,3-1 1-16,0-6-1 0,3-6 2 15,0-7 1 1,0-6-1-16,0-5-2 0,3 1 1 16,-3-4-1-16,0-2 0 15,0 0 2-15,-3 0-1 16,0 2 2-16,0 6-4 16,-1 5-2-16,-2 3 2 15,3 7 0-15,-3 6 1 16,3 5 2-16,-3 3-3 15,3 0 0-15,0 3 1 16,3-1 2-16,0-2-3 16,0-5 0-16,3-3-1 15,3-8 0-15,0-6 4 16,3-2 3-16,-1-2-2 16,-2-6-2-16,0 0 0 0,-3 0-1 15,0 3 0-15,-3 2 2 16,0 6-3-16,0 2 0 15,0 9-1-15,-3 2 0 16,3 0 2-16,0 2 2 16,-1 1-3-16,1-3-2 15,6 0 2-15,-3-6 2 16,3-2 0-16,3-5-1 16,0-3 1-16,0-8 1 15,-1-5-1-15,-2-3-1 16,-3 0 1-16,-3-5-1 15,-3 5 0-15,0 6 0 0,-9 18 2 16,-3 13-1 0,-3 11-1-16,-3 2-2 15,-3 9 1-15,-2 12 1 16,-4 4 0-16,0 7-3 16,0 8 2-16,-6-5 3 15,4 0 1-15,-1 0-4 16,0-6 1-16,3-10-2 15,6-8 0-15,3-10-3 16,6-17 1-16,0-2-7 16,6-18-1-16,6-9 7 15,6-10 2-15,3-3 0 16,3-2 2-16,6-6 1 16,3-2 0-16,2-3 0 0,7-3 2 15,-6 1 1-15,0 7 1 16,-1-5-2-16,1 3-2 15,-3-1 3-15,-3-2 2 16,-3 3 2-16,-4 8 1 16,-5 4-2-16,-3 9 1 15,-3 5-2-15,-6 6 0 16,-3 12-6-16,-3 9 1 16,3 8-2-16,0 2 0 15,3 3 2-15,6-6 0 16,3-2 0-16,6 0 0 15,3-3 0-15,6-2 0 16,0-1 0-16,-4-5 0 0,-2 1 0 16,0-4 2-1,-6 1 5-15,-6 2 4 0,-6 1 2 16,-12 2 5-16,-9 2-10 16,-9 3-4-16,1 1-21 15,-1-1-9-15,3-3-24 16,6-2-11-16,6-2-33 15,6-1-16-15,12-2 10 16</inkml:trace>
  <inkml:trace contextRef="#ctx0" brushRef="#br0" timeOffset="-133814.038">5473 8395 220 0,'-3'-8'85'0,"0"6"-46"0,-3 2-17 0,3 5 28 16,-3 0-13-16,0 1-1 15,-3 1-17-15,-3 4-4 16,3 5-9-16,3-3 0 0,0 0 1 16,3 1-3-16,3-1-1 0,6-3-3 15,3 1-1-15,3-3 1 16,6-5 0-16,-3-3 0 16,0-3 2-16,3-2 5 15,-1-3 4-15,-2-6-4 16,0-1-2-16,0-1 0 15,-3 0-1-15,-3 0 0 16,-3 3 0-16,-3 5-2 16,0 3 1-16,-3 10-2 15,-3 5-1-15,0 4 1 16,0 2 1-16,0 7-3 16,3 9 0-16,3 5-1 15,3-2-2-15,3-6 3 16,6-6 0-16,3-1 1 0,-1-9 0 15,1-8 0-15,0-8 2 16,-3-7 5-16,0-11 4 16,-3 0-4-16,0-1 1 15,-3 1 4-15,-3-3 2 16,-3 1-1-16,-3-1 0 16,-3 3-5-16,0 2-3 15,0 6-5-15,-6 5-2 16,0 8 1-16,-3 5 0 15,-3 3-8-15,0 0-4 16,3 3-31-16,3-1-11 16,3 3-38-16,3 1-14 15,6 2-22 1</inkml:trace>
  <inkml:trace contextRef="#ctx0" brushRef="#br0" timeOffset="-133470.279">5845 8488 228 0,'0'8'85'0,"0"-3"-46"0,-3 6-21 15,3-6 25-15,0 6-7 16,0-1-1-16,0 1-13 16,0-1-4-16,3-2-10 15,0-2-5-15,3-4-2 0,3-4 1 0,0-6 3 16,3-3 0-16,-1-5 2 15,1-5 0-15,3-3 1 16,0 0-4-16,-3 3-3 16,0 3 0-16,-3 7 1 15,0 3-1-15,-3 11-1 16,0 2 1-16,0 8-1 16,0 1 0-16,-3-1 0 15,0 3-9-15,0 2-4 16,0 1-26-16,5-1-13 15,1 1-23-15,0-6-8 16,3-5-24 0</inkml:trace>
  <inkml:trace contextRef="#ctx0" brushRef="#br0" timeOffset="-133390.755">6214 8398 208 0,'-3'-19'79'0,"0"14"-42"0,-6 0-19 16,6 5 23-16</inkml:trace>
  <inkml:trace contextRef="#ctx0" brushRef="#br0" timeOffset="-132103.539">6181 8374 456 0,'-12'5'47'0,"-3"3"-24"16,1 6-4-16,-1 1-1 0,0 1-8 15,6 0-1-15,0 3-5 16,3 2-1-16,6 3-1 16,3-1-2-16,3-1 1 15,3-4-1-15,6-5 0 16,0-5 0-16,-1-8 0 15,4-8 0-15,3-5 0 0,3-3 0 16,3-2 0-16,-3-9 0 16,-4-2 2-16,1-13 1 15,-3-3 3-15,-6-16 3 16,-3 0 0-16,-3-2 0 16,0-6 1-16,-3 3 1 15,-3 8-3-15,-3 5-3 16,0 5 0-16,0 8-1 15,0 9-2-15,0 7-2 16,0 11 1-16,-3 10-1 16,0 8-3-16,3 6 0 0,0 10 2 15,0 11 0 1,0 2 1-16,0 3 2 0,3 8-3 16,-3 8 0-16,3 0 1 15,0 5 0-15,3 0 0 16,0-5 0-16,3-5 0 15,0-8 0-15,3-6 0 16,0-8 0-16,0-4 0 16,3-7 0-16,-3-4 0 15,3-3 0-15,-1-8 2 16,1-8 1-16,-3-5-1 16,0-3-2-16,-3-3-2 15,0 4 1-15,0 1 1 16,-3 6 2-16,0 3-3 0,-3 5-2 15,3 5 4 1,0 6 3-16,0 0-6 0,3 2 0 16,0 0 0-16,0-2 1 15,3-1 1-15,0-2 0 16,3-3 0-16,0-5 0 16,-1-2 0-16,4-4 0 15,-3-1 0-15,3-9 0 16,-3 0-3-16,0-5 0 15,0 2 2-15,-3 1 2 16,-3 4-2-16,0 1-2 16,0 3-1-16,0 7 3 15,-3 8 0-15,0 0 1 16,-1 6-3-16,1 0 2 0,0-1 1 16,3 1 0-16,0-3 0 15,0 0 0-15,3-3 0 16,0-2 0-16,0-3 2 15,3-6 1-15,3-2-4 16,0-5-1-16,-3-3-2 16,0 0 3-16,-3 1 0 15,-4-1 3-15,-2 0-1 16,-3 3 2-16,-3 2-2 16,-2 6-1-16,-4 5 1 15,-3 5 1-15,0 11-3 16,0 0 0-16,3 8-1 15,0-1 0-15,3 1 2 16,0 0 0-16,3 0 0 0,3-3 2 16,3-3-1-16,3-2-1 15,3-2-2-15,3-4 1 16,3-5-1-16,3-2 0 16,-1-3 4-16,1-5 1 15,0-8-1-15,-3-3-2 16,0-5 1-16,-3-11-1 15,-3-3 6-15,0-12 6 16,-3-9-4-16,-3 1 0 16,0-12-2-16,-3-1-1 15,-3 4-3-15,-3 1 1 16,-3 2 0-16,-3 5 1 16,0 11-2-16,0 8-2 15,3 8 1-15,0 5 1 0,0 11-3 16,0 13 0-16,3 16-4 15,3 13 1-15,0 5 2 16,3 11 3-16,3 3 0 16,3 0-1-16,0 7-2 15,3 6 1-15,0-5-10 16,3-1-3-16,0-2-20 16,-3-8-5-16,0-5-15 15,0-8-4-15,3-6-4 16,0-7 0-16,-3-6-14 15,-1-8-46 1,1-2 26-16</inkml:trace>
  <inkml:trace contextRef="#ctx0" brushRef="#br0" timeOffset="-131742.029">7035 8366 224 0,'12'0'85'0,"-3"0"-46"0,0-3-19 0,-3 3 27 16,0-2-10-16,0-6 1 16,0-3-6-16,0-2-2 15,-3 0-17-15,0-3 1 0,-3-5 0 16,0 0 1-16,-3-1 1 16,-3 4-4-16,-3 5 0 0,0 2-3 15,0 9 2-15,-3 9-8 16,3 7-4-16,0 4-3 15,4 11 3-15,-1 6 2 16,6 2 2-16,6-3-4 16,2-5 1-16,4-2 0 15,3-3 0-15,3-6-5 16,9-7 1-16,9-6-14 16,5-10-3-16,7-9-27 15,3-12-11-15,2-16-49 16,10-9-18-16,-1 1 15 15</inkml:trace>
  <inkml:trace contextRef="#ctx0" brushRef="#br0" timeOffset="-121788.518">7637 7855 160 0,'-3'0'63'0,"3"0"-34"0,0 11-23 0,0-8 17 16,0 2-8-16,0-2 2 16,3 5-4-16,3 5 0 15,0 0-7-15,-3-2 3 0,3 7 3 0,0-2-2 16,2 8 2-16,-2-3-7 16,3 11-1-16,-3-6-2 15,0 6-2-15,0-3 3 16,0 0 0-16,0-5-1 15,0 8 1-15,0-8-2 16,0 2-1-16,-3-2 1 16,0 0 1-16,0-3-14 15,-3-3-5-15,0-2-24 16,-3-5-9-16,3-3-45 16</inkml:trace>
  <inkml:trace contextRef="#ctx0" brushRef="#br0" timeOffset="-120031.643">7550 8170 144 0,'-3'3'55'0,"3"-3"-30"0,0 5-18 0,0-5 15 15,3 3-4-15,0 0 1 16,3-1-4-16,0-2 1 16,3 0-9-16,-3 0 0 0,9-5 0 0,-3 2-1 15,9-7-1-15,-3 2-3 16,5-5-2-16,-5 2 1 16,6-5 1-16,-3 0-1 15,6-5 2-15,11-16 0 16,-14 13 1-16,-6 6-2 15,3-9 1-15,3-10 0 16,-6 3 1-16,0-3 0 16,-10 2 0-16,1 1 0 15,-6 5 0-15,0 2-2 16,-3 11-2-16,0 1 1 16,-6 1 1-16,-3-4 1 15,-2 5 3-15,-1 2-3 16,0 3-2-16,-3 3 0 0,0 5 1 15,3 0-3-15,0 5 0 16,0 3-1-16,6 0 0 16,0 0 2-16,0 5 2 15,-3 11-1-15,3 0-1 16,4-3 1-16,-4 0-1 16,6 3-3-16,0 2 2 15,6 1 1-15,-4-1 0 16,1 1 0-16,0-6 2 15,0-3-1-15,3 4-1 16,-3-4-2-16,3 6 1 16,0-6 3-16,0 9 1 15,0-6-4-15,0 6 1 16,0-6 0-16,0 3 0 16,0-3-3-16,-3 3 2 0,0-9 1 15,0 1 0-15,0-3 0 16,0 1 0-16,0-4 0 15,0 1 2-15,0-1-1 16,0-2-1-16,0-2 1 16,0-4-1-16,0 1 2 15,0-3 1-15,0 0-1 16,3-5-2-16,-3-1 1 16,3-7-1-16,-1 3-5 15,1-9 1-15,0 3 2 16,0 0 3-16,0 3 0 15,0-3-1-15,0 0 1 0,0 6 1 16,0 2-3-16,3 3-2 16,-3-1 2-16,0 6 0 15,0 0 1-15,0 8 2 16,0-3-3-16,0 6 0 16,0 2 1-16,0 1 0 15,0-4 0-15,0 1 0 16,0-3-3-16,-1 0 0 15,1-3 4-15,3 0 1 16,-3-2 0-16,3-3 1 16,0 0-2-16,0-6-1 15,0 1 1-15,0-8-1 16,0 2 0-16,0-4 0 0,-3 1 0 16,0-4 0-16,0 5 0 15,0-1 0-15,-3 4 2 16,0-1 3-16,-3 3 0 15,-3 3 2-15,3 0-6 16,-6 7-1-16,3-2-2 16,-3 11-2-16,0-3 3 15,0 8 0-15,0-3 1 16,0 3 2-16,3-3-3 16,0 3 0-16,0-6-1 15,3-2 0-15,0 0 2 16,0-2 2-16,0-1-1 15,3-5-1-15,0 0 3 0,0-8 0 16,0 3-4-16,0-6-1 16,0 3 1-16,3-2 0 15,0-1-2-15,0 6 2 16,0-1 1-16,0 4 2 16,0 2-6-16,0 5 1 15,-1-2 3-15,1 2 4 16,0 3-1-16,0-3-2 15,0 1-3-15,3-1 1 16,-3-3 1-16,3-2 2 16,0 0-3-16,3-5 0 15,-3 0 1-15,3-6 2 16,-3-2 1-16,0-3 1 16,0 3-5-16,-1-6-1 15,-2 4 1-15,0-12 2 0,0-13 0 16,-3-2 2-16,0 0 4 15,-3-3 4-15,0-3-6 16,-3 1-3-16,0 2 1 16,-3 7 2-16,0-1-2 15,0 10-2-15,1 0 0 16,-1 7 1-16,0 7-1 16,0 4-1-16,3 3 1 15,0 3-1-15,0 10-3 16,0 6 2-16,3 2-1 15,3 11 0-15,0 10 2 16,0 3 2-16,3 3-3 16,0 2 0-16,0 3 1 15,-3-13 2-15,0-6-1 0,2 6-1 16,1-5-2-16,0 4 1 16,0-4 1-16,3 2 0 15,0-5 0-15,0-1 2 16,0-4-3-16,3-3 0 15,-3-3-1-15,3-8 0 16,-3 1-3-16,0-9-1 16,0 3-8-16,0-5-2 15,-4-1-7-15,1 1-2 16,-3 0-14-16,-3-3-5 16,0 0-47-1</inkml:trace>
  <inkml:trace contextRef="#ctx0" brushRef="#br0" timeOffset="-119790.69">8181 7932 184 0,'-8'-2'68'0,"8"-1"-36"0,2 0-26 16,4 1 17-16,3-4-5 15,3 1-1-15,3-6-1 16,3-2 0-16,6 0-8 15,3-3-7-15,-1 0-4 0,7 0 2 16,-3 1 0-16,0-1 1 0,-1 0 2 16,1 0-14-16,0 0-7 15,0 0-37-15,-3 6-13 16,-1-1-14 0</inkml:trace>
  <inkml:trace contextRef="#ctx0" brushRef="#br0" timeOffset="-113951.867">8973 7895 200 0,'-6'-2'74'0,"3"4"-40"0,0-2-22 0,3 0 21 0,-6 3-6 15,3-1 1-15,0 4-6 16,-3-1-2-16,0 0-11 16,-2 6 1-16,2 2 1 0,0 0-4 15,0 6-2-15,3-1-5 16,0 1 0-16,3-1 0 16,3-2 0-16,3-2-3 15,0-4 2-15,3-2 7 16,-1-5 4-16,1-3 3 15,3-3 5-15,3-5-6 16,0-2 1-16,0-4-2 0,-3-2 3 16,-3 1-1-16,-3-4 0 15,-3 3-3-15,-3 0 1 16,-3 3-2-16,-6 3 0 16,0 2-3-16,-3 5-1 15,0 3-3-15,-3 5-2 16,-3 3-8-16,-2 3-5 15,2-1-20-15,3 4-6 16,3 1-22-16,0 4-9 16,3-1-68-1</inkml:trace>
  <inkml:trace contextRef="#ctx0" brushRef="#br0" timeOffset="-113156.961">9131 7887 232 0,'0'-5'88'0,"3"5"-48"0,0-3-47 15,-3 3 71 1,0 0-32-16,3 6-9 15,0 2-9-15,0-1-10 16,0 4-1-16,0 2 1 0,0 3-2 16,3-3 1-16,0 3-2 15,0-5-1-15,0-3-2 0,6 0 1 16,-4-6 3 0,1 1-3-16,3-6-2 15,3-5 6-15,0-7 3 16,-3-1-3-16,-3 0-2 15,-3 0 2-15,0 3 2 16,-3-1-2-16,-3 12 0 16,0 12-1-1,0 6-2 1,0 0-2-16,3-3 1 16,3 1 1-16,0-6 0 15,0-1 0-15,3-4 0 16,5-3-3-16,1-5 2 0,0-6 3 15,0-5 1-15,-3-7 1 16,0-1 2-16,-3 0 3 16,-3-5 5-16,-3 0-4 15,-3 0 2-15,0 0-3 16,-3 5 2-16,0 5-6 16,0 3-1-16,-3 6-2 15,0 2 1-15,3 5-9 16,3 3-3-16,0 0 2 15,6 0 2-15,3 0-2 16,3-2 0-16,6-1-1 16,2 0 2-16,1 1 2 15,0-1 2-15,0 3 1 0,-3 3 1 16,-3 5 0 0,-6 5 2-16,-3 5-1 0,-3 6 2 15,-3 0-4-15,-3 2 0 16,3 1-1-16,0-3 0 15,3-1 2-15,2-4 0 16,4-6 0-16,3-2 2 16,9-11-8-16,3-8-1 15,6-8-27-15,5-8-13 16,4-5-57 0,3-5-58-16,2-19 49 15</inkml:trace>
  <inkml:trace contextRef="#ctx0" brushRef="#br0" timeOffset="-111459.726">5863 8882 208 0,'-15'3'77'0,"9"-3"-42"0,0 5-28 16,3-2 20-16,0-1-10 16,0 1 1-16,0 5-9 15,0 0-1-15,0 0-4 16,0 0-3-16,3 2 2 0,0 1-2 15,3 2-1-15,0 0 1 16,3 1-1-16,3-1 0 16,0 0 2-16,3-2-3 15,3-3 0-15,0-3 1 16,-1-3 0-16,1-4 2 16,-3-3 1-16,3-3-1 0,-3-3 1 15,-3 0 2-15,3 1 4 16,-3 2-2-16,0 0 1 15,-3 3-5-15,0 2 0 16,-6 3 3-16,0 5 1 16,0 6-6-16,0 2 0 15,0 3-1-15,6 3 0 16,-3-4-3-16,2 1 2 16,1-2 1-16,3-4 2 15,0 1 3-15,0-9 2 16,0-2 3-16,0-5 1 15,0-8 1-15,-3 0 0 16,0-6-4-16,0 1 0 16,-3-1-1-16,0 3 1 0,-3 0 2 15,0 0 1-15,-3 3-5 16,0 3-4-16,-3 2 1 16,0 5 0-16,0 3-6 15,0 0-2-15,0 5-12 16,0 1-1-16,-3 2-20 15,3 2-5-15,0 3-18 16,3 1-6-16,3-1-46 16</inkml:trace>
  <inkml:trace contextRef="#ctx0" brushRef="#br0" timeOffset="-111085.568">6238 8895 212 0,'3'6'79'0,"-3"9"-42"0,0 7-26 0,3-14 21 15,-3 0-6-15,0 5 2 16,0 0-12-16,0 3-2 16,0-3-8-16,3 0-4 0,0-2 1 15,0-3-2-15,0-3-1 16,-3-5 1-16,0 0 1 15,3-3 1-15,3-4 3 16,-1-4-3-16,-2 0 0 0,0 3 3 16,0 0 1-16,0 3-6 15,0 0 0-15,0 2-1 16,3 3 2-16,0 6-3 16,0-1 0-16,0 3-4 15,3 2-1-15,0 1-22 16,0 0-6-16,3-4-12 15,0 1-1-15,0-2-28 16,6-6-40 0,2-3 32-16</inkml:trace>
  <inkml:trace contextRef="#ctx0" brushRef="#br0" timeOffset="-109793.038">6577 8890 176 0,'9'-21'68'0,"-6"13"-36"0,0-3-15 0,-3 9 22 16,0-1-2-16,-3 0 2 15,0 1-8-15,-3 2-4 16,0 2-15-16,-3 1-1 0,0 5 0 16,0 0-6-16,0 5-1 15,3 0-2-15,0 3-2 16,1 0-2-16,-1 0-1 16,6 0 2-16,0 0 2 15,0 0-2-15,3-3 0 16,3-3-1-16,-1-2 0 15,4-2 2-15,0-6 2 16,0-3-1-16,3-5-1 16,0 0 1-16,0-2-1 15,0-6 0-15,0-3 2 16,0-5-3-16,0 1 0 0,-3-9 3 16,-4-5 3-16,1 0-2 15,0-3-2-15,-3 0 2 16,0 6 2-16,-3 2 0 15,0 0 0-15,0 9-1 16,0 4 2-16,0 3-3 16,0 3-2-16,0 5 4 15,0 0 1-15,0 5-5 16,0 3 0-16,-3 6-3 16,3 2 0-16,0 8 2 15,0 2 2-15,0 3-1 16,0 0-1-16,0 9-2 0,0 1 1 15,0-2 1 1,3-2 0-16,0-1-3 0,0 1 2 16,0-1-1-16,0 1 0 15,0-4-5-15,3-1 0 16,0-4 1-16,0 1 3 16,0-3-3-16,0-3 0 15,0-3 0-15,0-2 4 16,0-2-1-16,0-4 1 15,0-2 2-15,0-2 2 16,0-1-3-16,0-2 0 16,0-3 1-16,0-5 2 15,-1-1-1-15,1-2-1 16,-3 1 3-16,3-1 2 0,-3 0-2 16,0 3-2-16,3-1 2 15,-3 6 0-15,0 0-4 16,0 6-1-16,-3 2 1 15,3 2 0-15,0 4 1 16,3 2 2-16,0 0-3 16,-3 2 0-16,3-2 1 15,0 5 0-15,0 1 0 16,-3-4 0-16,0-2 0 16,3-3 0-16,0-2 0 15,0-3 0-15,0-3 0 16,0-2 2-16,3-3-1 0,-1-2 2 15,-2-4 0-15,0 1 3 16,0 0-5-16,0 2-1 16,-3 3 0-16,3 3 0 15,-6 5 0-15,6 5 0 16,0 3-3-16,0 3 2 16,0-1-1-16,3 1 0 15,0 0 2-15,0-3 2 16,3 0-3-16,-3-3 0 15,3-5 1-15,-1-3 2 16,1-2 1-16,0-3 1 16,0-3-2-16,-3-2 1 15,0 0-2-15,-3-3-1 0,0-5 3 16,-3-3 0-16,-3 6-1 16,0 2 1-16,0 2-4 15,-3 1 0-15,-3 5 1 16,3 3 0-16,0 2-3 15,0 3 0-15,3 0-3 16,3 3 1-16,0 2 1 16,3 1-1-16,0 4 4 15,3-2 0-15,0 0 1 16,0 0 2-16,0-3-3 16,0 3 0-16,-3 0 1 15,-1 0 0-15,1 0 0 16,0 0 2-16,-3 0-1 15,-3 2 2-15,-3 1 0 16,0 0 3-16,-3-1-12 0,0 3-3 16,1 1-31-16,2-4-12 15,-3-2-79 1,0-8-35-16,3-2 87 16</inkml:trace>
  <inkml:trace contextRef="#ctx0" brushRef="#br0" timeOffset="-109582.401">7283 8792 216 0,'8'5'82'0,"-5"3"-44"0,3 3-20 0,-3-3 25 0,0 2-9 16,0 4 0-16,0-1-17 15,0 3-8-15,0-3-5 16,0 0-4-16,-3 0 1 0,0-2-15 15,-3-8-42 1,0-9-6-16,-3 1-55 16</inkml:trace>
  <inkml:trace contextRef="#ctx0" brushRef="#br0" timeOffset="-109433.146">7232 8644 212 0,'-6'-19'79'0,"9"17"-42"0,0-1-37 15,-3 3 18-15,6 0-12 0,0 3-1 16,0-1-3-16,3 1-2 16,0 0 1-16,0 5-39 0,-3-3-14 15</inkml:trace>
  <inkml:trace contextRef="#ctx0" brushRef="#br0" timeOffset="-109100.391">7425 8861 228 0,'6'21'88'0,"-3"-13"-48"0,-3 3-29 0,6-6 23 0,0 0-14 16,0 0-1-16,0 1-2 16,0-4 1-16,3-2-10 15,0-2 2-15,-3-4 1 0,3-1-2 16,-3-7 0-16,0-2-1 15,-3 1 0-15,0-4-2 16,-3-2-1-16,-3 2 1 16,0 3 3-16,0 3 0 15,-3 3 0-15,-3 4-10 16,0 9-1-16,-3 5 0 16,0 3 1-16,0 4-10 15,0 4-5-15,3 2-21 16,3 0-9-16,0 0-15 15,4-2-7-15,2-3-43 16</inkml:trace>
  <inkml:trace contextRef="#ctx0" brushRef="#br0" timeOffset="-108742.365">7613 8787 192 0,'0'-3'74'0,"3"8"-40"0,0 3-24 0,0-2 20 16,-3 2-3-16,3 0 4 16,-3 2-6-16,3 1-3 15,0-1-12-15,0 1-6 0,0-3-3 16,0 0-1-16,0-3 2 16,-3-5-3-16,3 0 0 15,3-5 3-15,0-3 3 0,0-3 2 16,-1-2 1-16,1-5 2 15,0 2 1-15,0 2-5 16,3 1-4-16,0 5-1 16,0 3-1-16,0 8 0 15,0 2 0-15,3 0 0 16,0 3 2-16,0 0-3 16,0 0 0-16,5-3-10 15,-2 1-3-15,3-4-35 16,0-2-15-16,6-5-55 15</inkml:trace>
  <inkml:trace contextRef="#ctx0" brushRef="#br0" timeOffset="-108167.445">8211 8697 260 0,'-3'3'99'0,"6"-1"-54"0,3 3-35 0,-3-2 25 16,0 5-12-16,0 5-1 15,3 3-9-15,-3 0 0 16,3 0-8-16,0 0-3 0,0 0 1 15,0 0-2-15,-3-3 2 16,0-3-24-16,-3-2-11 16,0-2-23-16,0-6-8 15,0-8-42 1,-3-3-29-16,3-13 61 16</inkml:trace>
  <inkml:trace contextRef="#ctx0" brushRef="#br0" timeOffset="-108058.238">8196 8488 108 0,'3'0'41'0,"0"2"-22"0,3 14-20 16,-3-10 9-16,0 2-54 15,0 0-23-15</inkml:trace>
  <inkml:trace contextRef="#ctx0" brushRef="#br0" timeOffset="-107735.471">8354 8660 216 0,'-6'8'82'0,"0"0"-44"0,-3 2-27 0,6-4 21 16,0-1-11-16,3 0 1 16,0 3-11-16,0 0-2 15,3 0-5-15,3-3-3 0,3 3 2 16,3-5 0-16,0-3 3 15,3 0 1-15,0 0 1 16,0 0 0-16,-3 0 2 16,-1 2-5-16,-2 6-1 15,-3-2 7-15,-3-1 2 16,-6 3-6-16,-3 0-2 16,-3 5-3-16,-2 3-2 15,-1-3-17-15,0 0-6 16,0-2-27-16,6-3-10 0,3-5-63 15</inkml:trace>
  <inkml:trace contextRef="#ctx0" brushRef="#br0" timeOffset="-106820.056">8839 8549 240 0,'-6'-8'90'0,"6"8"-48"0,0 0-23 0,0 0 29 0,0 5-19 16,0 3-4-16,3 3 0 15,0-3 1-15,0 10-13 16,0-2-1-16,3 5 1 0,-3-2-5 16,3-1-2-16,0-2-3 15,0 3-3-15,0 4 1 16,0-9-1-16,-3-1-22 15,0-3-10-15,-3 1-20 16,-3-6-5-16,0-7-18 16,-3-12-5-16,0-2-19 15</inkml:trace>
  <inkml:trace contextRef="#ctx0" brushRef="#br0" timeOffset="-106669.75">8795 8356 184 0,'-3'-6'68'0,"6"6"-36"0,0 3-35 0,-3-3 11 16,3 5-6-16,0 0 1 15,3 1-22-15,-1 2-7 16,1-3-49-16,3 0-21 16</inkml:trace>
  <inkml:trace contextRef="#ctx0" brushRef="#br0" timeOffset="-106353.764">9000 8543 196 0,'6'11'74'0,"-3"-3"-40"0,0 5-13 0,0-5 22 0,-3 3-4 15,0 2 2-15,0 0-14 16,0 3-5-16,0-5-12 16,0-3-4-16,0-3-2 0,0-5 2 15,3-3 3-15,0 1 0 16,6-12 2-16,3-12-6 15,3 5-1-15,2 2-2 16,-2 6 1-16,0 2-2 16,0 1 2-16,3 2-2 15,-3 3-1-15,3 2 3 16,-3 6 0-16,-1 2-1 16,1 3-2-16,0 0-2 15,0 2 1-15,-3-2-28 0,3 0-13 16,0-3-22-16,3 1-9 15,2-4-46 1</inkml:trace>
  <inkml:trace contextRef="#ctx0" brushRef="#br0" timeOffset="-104914.362">9515 8345 228 0,'-6'-5'88'0,"3"-1"-48"0,-3 4-31 0,3 2 22 16,0 0-4-16,0 0 2 16,-3 2-5-16,0 4-3 15,-3-1-11-15,3 3-2 0,0 5-1 16,0 0-1-16,0 1-1 15,4-4-3-15,-1 9 1 16,-3 5-2-16,3-3-1 16,3-3 1-16,0 1-1 0,3-3 0 15,0-3 0-15,0-3-3 16,2 1 2-16,1-3 1 16,3 0 0-16,3 0 0 15,-3-6 0-15,0 1 0 16,3-3 2-16,3 0-1 15,-3-3-1-15,0 1 1 16,0-3 1-16,-3-1-1 16,0 4 2-16,-4-1-4 15,1 0 0-15,0 1-1 16,0-1 0-16,0 0 2 16,-3 1 0-16,0-4 0 0,0 4 0 15,0-1 2-15,0 0 1 16,3-2-4-1,-3 3 1-15,0-1 2 16,0 0-1-16,0 3 2 16,0-2-4-16,0-1 0 15,-3 0 1-15,0 3 0 16,0-2 0-16,0-1 0 16,0 0 0-16,6 1 0 15,0-4 0 1,0 4 0-16,-3-4 2 15,0 1-3-15,0 0 0 16,0 0 1-16,0-1 0 16,0 1 0-16,0 0 2 15,0-3-1-15,0 3-1 0,0-3 1 16,0 0-1-16,0-3-3 16,0 3 2-16,-1-2 1 15,1 2 2-15,0 0-1 16,0 0-1-16,0 0 1 15,0 0-1-15,0 0 0 16,-3 3 2-16,0-1-1 16,0 1-1-16,-3 2 1 15,3 1-1-15,-3-1-3 16,3 3 2-16,-3 0 3 16,0 3 1-16,0-1-4 15,0 4 1-15,1 2 0 16,-1 2 0-16,3 1-3 0,0 2 2 15,0 0 1-15,0 0 0 16,3 1 0-16,-1-1 0 16,4-2-3-16,0-1 0 15,3-2-1-15,0-3 3 16,0 1 0-16,-3-4 1 16,0-2 0-16,3-2 2 15,3-6-1-15,0-3 2 16,0 1 0-16,-3-4 1 15,-3-2-2-15,0 1-2 16,0-4 3-16,-3 0 0 16,-3 1 5-16,-3 2 5 15,0 3-7-15,0 0-1 0,0 2-1 16,-3 3 0-16,0 3-2 16,0 0 1-16,0 2-4 15,0 3 0-15,0 3 3 16,-3-1 3-16,0 3-7 15,0 1-3-15,0 2-11 16,0 0-4-16,3 0-12 16,0-3-3-16,0 0-16 15,3 0-6-15,0-2-15 16,9-6-58 0</inkml:trace>
  <inkml:trace contextRef="#ctx0" brushRef="#br0" timeOffset="-104522.629">9920 8173 188 0,'3'11'71'0,"0"-1"-38"0,-3 6-19 0,3-8 22 16,-3 3 0-16,0 4 2 15,0 4-5-15,0-1-3 16,0 1-16-16,0-3-2 0,0 0-1 15,0-3-9-15,3-2 0 16,0-6-2-16,0 0 0 16,-3-5 2-16,6-3 1 15,0-7-4-15,-1-3 1 0,1-3 0 16,0 0 2-16,3-3-1 16,0 4-1-16,0 1-2 15,-3 4 1-15,3 2 1 16,0 2 0-16,0 6 0 15,0 3 2-15,0 2-3 16,-3 3 0-16,3 0 1 16,3 0 2-16,-1 0-3 15,1 3 0-15,0-3-19 16,0-3-7-16,0 0-26 16,0-7-11-16,6-9-52 15</inkml:trace>
  <inkml:trace contextRef="#ctx0" brushRef="#br0" timeOffset="-102902.442">10363 8117 196 0,'-3'-10'74'0,"3"7"-40"0,-3 1-18 0,3 2 24 16,-3 0-10-16,0 0 0 16,0 0-4-16,-3 2-1 15,0 3-14-15,1 3 0 0,-1 6 0 16,0 2-4-16,0 2 1 16,0 3-5-16,3-5 0 15,0 0-6-15,3 2 0 16,0-4 1-16,3 4 3 15,0-5-2-15,3-5 0 16,0-2 1-16,3-4 0 16,-1-4 2-16,4-4 1 15,3-2-1-15,3-2-2 0,0-6 1 16,0-5-1 0,0-3 2-16,-3-2 3 0,-1-6-4 15,-2 0-3-15,0-2 3 16,-3-3 1-16,-3-8 0 15,0 2-2-15,0-2 5 16,-3 0 1-16,-3 0 0 16,0 3-1-16,0 2-1 15,-3 1 2-15,0 7 1 16,-3 5 3-16,0 6-1 16,0 5 0-16,0 3-3 15,0 5 1-15,-3 6-4 16,0 4 0-16,1 6-1 15,-1 3-2-15,0 5 1 0,0 7-1 16,3 7 0-16,0-1 0 16,0 0 0-16,3 5 0 15,0 1-3-15,3-1 2 16,0 3 3-16,3 0 3 16,0 0-4-16,3-3-3 15,3 1-2-15,0-1 0 16,3-2 3-16,-3-3 0 15,2-2 1-15,-2-6 0 16,0 0-3-16,0-8 0 16,0-2 2-16,0-3 2 15,0-3 0-15,0-5 2 16,3-3-2-16,-3-5-1 16,0-5 1-16,3-3-1 0,0-8 0 15,-4 3 0-15,1-3 2 16,0 3 1-16,-3 0-4 15,3 3 1-15,-3 2 0 16,0 3 2-16,-3 2-1 16,0 3-1-16,0 5-2 15,0 6 1-15,0 2 3 16,0 3 1-16,0 3-4 16,0-1-1-16,3-2 1 15,0 0 0-15,0 0-2 16,0 0 2-16,0-3 3 15,3 1 3-15,0-6-4 16,-3-3-3-16,-1 0 1 0,4-2 2 16,-3-8-2-1,0 2 0-15,0 1 5 16,0 2-4-16,0 0 0 16,-3 5-2-16,0 1 0 15,3 2 2-15,-3 5 0 16,3 3 0-16,0-6 0 15,-3 1 0-15,3 0 0 16,0-3 0-16,0 0 0 16,0 0-3-16,0-6 2 15,0-1 3-15,0-4 1 16,-3-5-4-16,0 0-1 16,-3 0-2-16,-3 0 0 15,0 3-2-15,0-3 1 0,0 6 1 16,0-1 2-16,0 9-6 15,3 2 3 1,0 0 0-16,3 5 3 16,3 0 1-16,3 0 1 15,2 1 2-15,1-1-3 16,0 0-2-16,3 1 2 16,-3-1 0-16,0 3 7 15,0 0 4-15,-3 0 1 16,0 0 3-16,-3 2-7 15,-3 3-4-15,-6 1 0 16,0-1 0-16,-3-3-4 16,-6 1 1-16,3-3-20 0,0 0-9 15,0 0-18-15,3-3-6 16,0-7-21-16,3-1-5 16</inkml:trace>
  <inkml:trace contextRef="#ctx0" brushRef="#br0" timeOffset="-102691.098">11054 7824 224 0,'6'-6'85'0,"0"14"-46"0,-3 0-19 0,0 0 27 0,0 0-3 16,0 3 4-16,0 5-16 15,-3 0-5-15,0-1-15 16,0 1-5-16,0 0-3 0,0 0-5 15,-3-3-1-15,3-5-26 16,-3 0-9-16,0-3-27 16,0-2-10-16,0-6-51 15</inkml:trace>
  <inkml:trace contextRef="#ctx0" brushRef="#br0" timeOffset="-102540.824">10959 7739 208 0,'-3'-29'77'0,"3"21"-42"0,0 0-32 16,0 5 15-16,3 1-11 0,-3 2-2 16,0 0-8-16,3 0 0 15,5 0 1-15,-2 2-15 0,0 1-5 16</inkml:trace>
  <inkml:trace contextRef="#ctx0" brushRef="#br0" timeOffset="-102226.934">11116 7787 176 0,'9'13'68'0,"-3"-8"-36"0,0 14-15 0,0-9 22 16,0 4 2-16,0-1 5 16,3 0-12-16,0-5-5 0,-3 3-17 15,0-4 3-15,0 1 3 0,0-2-10 16,0-4-2-16,0-2 2 15,-3-2 5-15,0-4-5 16,0-9-2-16,-3-1-6 16,0 0 0-16,0 0 2 15,0 0 1-15,3-2 1 16,-3 2 0-16,2 0-16 16,1 0-4-16,0 3-8 15,0-1-2-15,0 4-13 16,0-3-3-16,3 5-15 15,-3 0-6-15,3 0-39 16</inkml:trace>
  <inkml:trace contextRef="#ctx0" brushRef="#br0" timeOffset="-101265.782">11411 7755 192 0,'3'0'71'0,"0"0"-38"0,0 3-12 16,-3-3 22-16,0 0-8 15,3 0 6 1,6 0-13-16,-3 0-15 16,0-3-7-16,0-2-3 0,0-3-2 15,3-3 2-15,-3-5-2 16,0 3 2-16,-4 0-2 15,1 0-1-15,-6 2 1 16,1 3 1-16,-1 0-1 16,-6 3 2-16,0 2 4 15,0 3 4-15,-3 3-4 0,0 5-2 16,-3 5-2-16,0 6-3 16,3 2 1-16,3 2 1 15,3-1 1-15,3-1 3 16,3 3-1-16,3-3 2 15,3-3-2-15,3-2 2 16,3-3-4-16,3-5 0 16,3-2 1-16,3-6 0 15,0-6-13-15,-4-2-7 16,1-2-11-16,-3-3-4 16,-3-1-25-16,-3-1-11 15,-3 1-56 1</inkml:trace>
  <inkml:trace contextRef="#ctx0" brushRef="#br0" timeOffset="-100526.202">10712 7919 168 0,'0'-3'66'0,"0"3"-36"0,0 3-18 0,0-3 34 16,5 0-11-1,1 0-6-15,0 3-4 16,-3-1-14-16,0 1 2 0,-3-3 3 15,6 8 1 1,0 0-7-16,0 2-4 16,0 4-6-16,-3-4-2 15,3 6-35 1,-3 5-10-16,0-2-6 16,0-1-55-1</inkml:trace>
  <inkml:trace contextRef="#ctx0" brushRef="#br0" timeOffset="15999.559">15010 5252 264 0,'-15'0'101'0,"9"5"-54"0,-6 3-53 0,6-2 17 0,-3 1-5 16,-3 4 1-16,0 5 3 15,-6 2 4-15,-5 1-8 16,-1 2 1-16,-6 0 0 0,3 0-1 16,0 3 1-16,1-5 2 15,-1-3 2-15,3-3-1 16,3-5-1-16,3-3-3 15,3-5 1-15,1-3-2 16,2-2 0-16,0-5 1 16,3-1 1-16,3-2-3 15,3-3-1-15,3-5-3 16,6 2-1-16,3 1-1 16,6-1-2-16,3 1 0 15,2 2 3-15,1 5 0 16,3 6 3-16,3 5-3 0,-3 5 0 15,-1 3 1-15,4 8 0 16,3 0 2-16,6 2 1 16,-1 4 1-16,1 1 0 15,0 6-5-15,3-2 1 16,2-1 0-16,1 1 2 16,3-3-30-16,2-6-11 15,7 3-48-15,5-5-22 16,4-5-5-1</inkml:trace>
  <inkml:trace contextRef="#ctx0" brushRef="#br0" timeOffset="28716.017">22484 7075 176 0,'-3'0'68'0,"3"3"-36"0,0-6-15 0,0 3 20 16,0 0-10-16,0-3-1 15,0 3-9-15,0-2 0 16,0-4-10-16,0-2 5 0,-6-2 1 15,6-6-2-15,-3 0-1 16,0-8-4-16,3-7 1 0,0-9-2 16,0-5 2-1,6 0-4-15,0-8 0 0,3 0 1 16,0 3 2-16,0 2-1 16,3 1 0-16,2-1-3 15,-2 6-2-15,0 2 1 16,0 6-1-16,0 4 0 15,0 4 2-15,0 2-3 16,3 8 0-16,0 6 5 16,0 4 2-16,-1 4 0 15,-2 7 1-15,-3 8 0 16,-6 11 3-16,-6 3-3 16,-6-1-2-16,3 3-2 15,-6 3-3-15,1 0 1 16,-1-6 1-16,3-5-1 0,3-5 2 15,0-3-2-15,3-5-1 16,3-8-2-16,3-10 1 16,6-4-1-16,3 1-2 15,5 0 3-15,4 2 0 16,3 3 1-16,-3 3 0 16,3 3 4-16,-6 2 2 15,-6 2 0-15,-6 9 1 16,2 5 0-16,-8 0 1 15,-8 5-2-15,-1 0 1 16,-12 0-6-16,0 0-1 16,0-2 2-16,0-3 1 15,0-6-26-15,1-2-11 0,-1-5-32 16,0-6-11-16,6-10-63 16</inkml:trace>
  <inkml:trace contextRef="#ctx0" brushRef="#br0" timeOffset="29559.459">22159 5186 228 0,'-6'-3'85'0,"6"6"-46"0,0 13-21 0,0-11 25 15,0 3-15-15,0 8-4 16,-3 2-3-16,0 9 1 0,1 2-12 16,-1 5 1-16,-3 6 0 0,0 5-6 15,3-3-3-15,-3-2 1 16,0 0 0-16,-3-6-1 15,3 0-2-15,0-4-37 16,0-7-15-16,3-4-196 31,-3-19 125-31</inkml:trace>
  <inkml:trace contextRef="#ctx0" brushRef="#br0" timeOffset="29798.463">22225 5469 260 0,'6'8'96'0,"0"-3"-52"0,6 0-29 0,-6-2 24 16,6 0-21-16,2-1-7 16,4 1-7-16,6-3-1 15,0-3-2-15,3 1 2 0,2-4 0 16,-2 1-1-16,0 0-2 15,0 0-26-15,-3-1-12 16,-6 1-39-16,5 0-13 16,-2 2-8-1</inkml:trace>
  <inkml:trace contextRef="#ctx0" brushRef="#br0" timeOffset="30564.187">22811 5861 208 0,'-6'5'77'0,"0"0"-42"0,6 0-19 0,0-5 22 16,0 0-5-16,0 0 3 16,0 0-7-16,6-2-3 15,-6-4-14-15,0 1-1 0,0-5 2 16,0-6-5-16,0-5 0 15,-6-9-4-15,6-7-3 16,0-5 2-16,0-11 0 16,0 0-1-16,0 3 1 15,9 0-4-15,-3 5 0 16,3-3 3-16,3 8 1 16,3 1-4-16,0 4 1 0,0 9 0 15,6 2 0-15,-4 8 0 16,4 3 0-16,-3 2 0 15,0 6 2-15,-6 5 1 16,0 8 1-16,-3 5 0 16,-3 3 0-16,-6 3 0 15,-6 2 0-15,-3 0-2 16,-3 0 1-16,0-2-2 16,0-1-1-16,0-2 1 15,9-3-1-15,0-2-3 16,3-3 0-16,6 0-1 15,3-6 3-15,6 4 0 16,0-1 3-16,3-2-1 16,0-1-1-16,2-2 3 0,1 3 2 15,-6 0 0-15,3 2 2 16,-6 0 0-16,-3 0 3 16,-6 3 4-16,-9 3 1 15,-3 2-6-15,-6 3-3 16,0 0-3-16,-12 0-3 15,1 0-10-15,-7-3-6 16,0-5-30-16,3-3-12 16,1-2-41-16,14-9-15 15,9-4-7 1</inkml:trace>
  <inkml:trace contextRef="#ctx0" brushRef="#br0" timeOffset="92055.855">15224 2413 280 0,'-3'13'107'0,"3"-13"-58"0,-6 19-31 16,3-6 28-16,-3 6-18 16,0 4-5-16,-3 4-8 15,-3 5 0-15,-3-1-8 16,-2 4 5-16,-4 4 1 0,-3 9-4 0,-3 0-3 15,-3-11-3-15,1 0 0 16,-1-8-2-16,3 0-1 16,3-5 1-16,3-16-1 15,1-3 0-15,2-5 0 16,-3-8-3-16,12-3 2 16,0 3-1-16,3-15 0 15,0 2 2-15,3-6 0 16,0 3 0-16,6-5 0 15,3-11-5-15,3 9 1 16,0-1 2-16,3 5 1 16,6 9-2-16,3 10 0 15,2 0 2-15,4 8 2 16,0 8 0-16,3 0-1 0,2 5-2 16,-8 0 1-16,-3-2 1 15,6 8 0-15,12 4 0 16,-4 1 2-16,-2-3-12 15,-3-2-3-15,0-1-18 16,-4-2-8-16,1-3-26 16,-3-2-11-16,-3-8-47 15</inkml:trace>
  <inkml:trace contextRef="#ctx0" brushRef="#br0" timeOffset="92464.017">15531 2852 148 0,'11'6'55'0,"-11"-6"-30"0,6 2-14 0,-3 1 18 16,3-3-11-16,-3 0-2 15,0 0-9-15,0 0-3 16,0 0-2-16,0 0 5 0,0 0 5 15,0 0 0-15,0-3 1 16,0 1-1-16,0-4 2 16,-3 4-3-16,0-1 1 15,0 0-7-15,0 3-1 16,0-5-2-16,0 2 1 16,0 3-2-16,0 0-1 0,0 0 1 15,0 0-1-15,0 0 0 16,0 0 0-16,0 0-3 15,0 0 2-15,0 0 1 16,0 0 0-16,0 0-14 16,0 0-5-16,0 0-10 15,0 0-3-15,0 0-24 16,0-2-53 0,0 2 18-16</inkml:trace>
  <inkml:trace contextRef="#ctx0" brushRef="#br0" timeOffset="93333.317">15578 2950 172 0,'-6'3'66'0,"6"-3"-36"0,0 2-20 0,0-2 20 0,0 0-7 16,0 0 1-16,3 0-2 15,0-5 1-15,0 2-13 16,0 1 3-16,0-1 3 0,0-10-2 16,0 2 0-16,0-2-2 15,0-3 2-15,0 0-1 16,0 1 0-16,-3-9-3 15,3 3-1-15,-3-1-5 16,3-1-1-16,0 1-1 16,0-4 1-16,0-1-2 0,0 1 2 15,0 0 2-15,0-4 2 16,-3 1-6-16,3 0 0 16,-3 0-1-16,0-8 0 15,3 3 0-15,0 2 0 16,-3 3 0-16,3 5 0 15,-3-2 0-15,0 4 2 16,0 4-1-16,0 7-1 16,0 3 3-16,-3 3 0 15,0 2-1-15,-3 6 1 16,-3 8-2-16,-3 5-1 16,0 7 1-16,-3 4-1 15,3-1-3-15,0-2 2 0,0 0 3 16,4 0 1-16,2-11-1 15,0 0 1-15,3-5-4 16,3-5 0-16,0-6 1 16,6-5 0-16,3-5 2 15,2-8 1-15,1-6-1 16,0 1-2-16,0 2 1 16,0 3-1-16,0 5 2 15,0 3 1-15,-3 5-1 16,0 0 1-16,0 8-2 15,3 3 2-15,-3 7-2 16,-1 9-1-16,4 4 1 0,0 1-1 16,3 8-9-1,3-3-2-15,3 3-40 0,6-3-17 16,2 0-80 0</inkml:trace>
  <inkml:trace contextRef="#ctx0" brushRef="#br0" timeOffset="93650.669">16114 2799 228 0,'-3'-5'85'0,"6"5"-46"0,6-3-32 15,-3 3 20-15,3 0-14 16,3 0-2-16,3 0-7 16,2 3-3-16,7-3 0 15,3 0-1-15,6 0 2 0,0 0-19 16,-1-3-6-16,4 3-30 15,-3-5-11-15,-6 2-24 16</inkml:trace>
  <inkml:trace contextRef="#ctx0" brushRef="#br0" timeOffset="93937.245">16144 2680 204 0,'-3'3'77'0,"3"-6"-42"0,6-5-21 0,0 8 20 15,3-5-17-15,3 2-7 16,2 1-4-16,4 2-2 0,3 0-2 15,3 0-6-15,0 0 0 0,3 0 2 16,-4 2 1-16,-2 1-46 16,0 8-20-16,-3-9-28 15</inkml:trace>
  <inkml:trace contextRef="#ctx0" brushRef="#br0" timeOffset="94249.857">16355 2566 236 0,'0'3'88'0,"3"0"-48"0,6 2-27 0,-3 0 22 16,3 1-3-16,6 2 1 16,3-6-3-16,8 4-1 15,1-1-16-15,3 3 8 0,0 0 2 16,-1-3-3-16,-2 3-1 15,-6 2-7-15,-3-2 0 16,-6 3 2-16,-6 8 3 16,-6 2-9-16,-9 5-2 15,-6 3-4-15,-3 6-2 16,-6-1-2-16,1 0-1 16,2 3-20-16,3-10-10 15,3-6-32-15,3 0-13 16,6-5-80-16</inkml:trace>
  <inkml:trace contextRef="#ctx0" brushRef="#br0" timeOffset="95525.626">17504 2445 244 0,'-3'8'93'0,"6"-6"-50"0,-6 9-22 0,3-8 28 0,-3 5-15 16,0 5-5-16,0 0-8 15,-3 8-1-15,0 0-11 16,0 8-3-16,0 6 0 0,-3-1-1 16,0 11 0-16,-2 0-6 15,-1-3-1-15,3 1-30 16,0-3-14-16,3-9-25 15,0-4-10-15</inkml:trace>
  <inkml:trace contextRef="#ctx0" brushRef="#br0" timeOffset="95736.888">17522 2778 200 0,'6'-5'74'0,"-6"5"-40"0,9-3-20 0,-6 3 22 15,6 0-9-15,-3 0-1 16,6-2-9-16,-4-1-2 16,13-2-9-16,12-3-4 0,-9 2-1 15,-3 1 1-15,5-3 1 16,16-2-6-16,-3-1 0 16,-3 6-34-16,-4 5-16 15,-5 0-60 1</inkml:trace>
  <inkml:trace contextRef="#ctx0" brushRef="#br0" timeOffset="96381.981">18230 3019 224 0,'6'10'85'0,"-3"-7"-46"0,-3 5-15 16,0-8 29-16,0 0-12 15,0 0-3-15,-3 0-9 16,0-5-1-16,-3-3-16 16,-3-5-2-16,0-9-3 0,-2-1-1 0,-1-12 1 15,0-7-2-15,3-3 0 16,3 3 1-16,0-3 1 15,3 5-3-15,3-8-1 16,3 6 1-16,3 8 0 16,3 4-5-16,0 4-1 15,3 5 3-15,-3 2 3 16,0 6-3-16,-1 3-3 16,1 4 3-16,-3 4 3 15,0-1-1-15,-6 8-2 16,0 11 0-16,-3 0 1 15,0 0-1-15,0 2 2 16,0-4-2-16,3-1 2 16,0 0-4-16,3 0-2 0,3-2 2 15,3-3 0-15,6-3-4 16,0 3-1-16,0-5 5 16,0 2 2-16,3 0 1 15,-3 1-2-15,-1 1-2 16,1-1-1-16,-3 2 6 15,-3 2 3-15,-3-2 1 16,-3 5 1-16,-3-5-2 16,-6 6-1-16,-3 4-1 15,-3-5 0-15,-6 6-11 16,1-1-5-16,-4-2-14 16,3-2-6-16,0-7-25 15,3-4-11-15,6-6-59 16,3-4-50-16,18-9 71 15</inkml:trace>
  <inkml:trace contextRef="#ctx0" brushRef="#br0" timeOffset="97205.849">18852 2791 208 0,'-9'3'79'0,"9"-3"-42"0,-2-3-12 0,2 3 27 16,-3 0-15-16,0-5-6 15,0 0-10-15,0-3-3 16,0-3-10-16,3-5 1 0,-3-5 2 16,0-3-2-16,3-13 2 15,0-2-4-15,0-1 1 16,0-2 1-16,-3-1 2 15,3 4 1-15,-3 4 0 16,0 9-2-16,-3-1 1 16,0 9-2-16,-6 5 0 15,3 2-8-15,-3 8 0 16,-3 11-1-16,-3 11 2 0,-2 2-3 16,2 3 0-16,0-3 1 15,6 0 2-15,3 3-3 16,3-6-2-16,3-4-1 15,6-14 0-15,6-6 3 16,3-2 2-16,9-18-2 16,3-3 0-16,-1 0 1 15,4-3 2-15,-3-5-3 16,0 13 0-16,-3 0 1 16,-7 11 0-16,1 0 0 15,0 8 2-15,-3 10 3 16,-3-2 2-16,0 10-3 0,0 5-3 15,-3 6 0 1,0 5-1-16,0-2-5 0,0 2-1 16,3 3-35-16,3-3-15 15,8-3-31-15,4-2-11 16,9-11-29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1T18:42:26.4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10345 7064 208 0,'-9'-10'77'0,"9"5"-42"0,0 7-15 15,0-2 24-15,0 0-9 16,0 5-3-16,-2-2-14 15,-1 2-4-15,3 3-8 16,-3 3-2-16,3 5 2 0,-3 2-1 0,0 3 0 16,0 9-3-16,0 4 1 15,0 0 0-15,0 11 1 16,-3-2-5-16,0-4 1 16,0-2-20-16,0 0-9 15,0-2-29-15,3-6-11 16,3-5-43-1</inkml:trace>
  <inkml:trace contextRef="#ctx0" brushRef="#br0" timeOffset="8239.888">10432 7448 292 0,'-6'-5'110'0,"9"-8"-60"0,3 18-50 0,0-3 23 0,3 1-4 16,2 0 3-16,4-1-12 16,6-2-6-16,6-2-2 15,6-1-2-15,5-2 0 0,1-6 0 16,3 1 0-16,2-1-33 16,4 0-15-16,0 1-25 15,-1-1-9-15,-2-2-20 16</inkml:trace>
  <inkml:trace contextRef="#ctx0" brushRef="#br0" timeOffset="9066.249">11116 7639 220 0,'-9'-3'82'0,"9"0"-44"0,0 3-20 0,0 0 23 0,0-2-10 15,3-1-1-15,-3-2-2 16,3-3 0-16,-3-3-15 16,3 1-3-16,0-6 0 0,0-5-2 15,3-6 1-15,-3-5-3 16,3-5-1-16,3-5-1 15,0-3 2-15,0 3-1 16,0 2 0-16,3-2-3 16,0 5 1-16,0 2-4 15,0 3 0-15,2 6 1 16,1 2 0-16,0 3 2 16,0 8 1-16,-3 2-1 0,0 6-2 15,0 5 1-15,0 5-1 16,-3 3 0-16,-3 3 2 15,-3 5-1-15,-3-1-1 16,0-1 1-16,0-1-1 16,-3 0 0-16,0-2 2 15,3-1-3-15,0-2 0 16,0 0 1-16,3 0 2 16,0-3-3-16,2 1-2 15,4-1 2-15,0 3 0 16,0 0 1-16,0 0 0 15,0 0 0-15,0 0 2 0,-3-3-1 16,0 0-1-16,-3 3 3 16,-3-3 0-16,-3 3 5 15,-6 3 5-15,-3 0-3 16,-9 2 0-16,-3 0-4 16,1 0-1-16,-1-2-3 15,3-1 1-15,0 1-4 16,3-3-2-16,0-3 2 15,4 1 0-15,2-1 1 16,3-5 0-16,0 0-33 16,3-3-13-16,3 1-19 15,3-4-7-15,6-4-71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1T18:43:45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11116 2532 456 0,'-6'-8'0'0,"3"13"8"0,0-5 0 16,0 3 1-16,-2-6 0 16,-1 6-5-16,-3 2-1 15,0-5-1-15,-3 3-2 0,-3 2 3 16,0 1 0-16,0-6 1 15,-6 5-2-15,-3-2 1 0,-2 2-4 16,-4-5 0-16,0 0 3 16,3 0 3-16,-2 0-2 15,-1 0-2-15,0-11 2 16,0 9 2-16,1 2-2 16,-1-8 0-16,-3 2 1 15,0-4 2-15,-5 7-3 16,-4-5 0-16,-3 19-1 15,4-11-2-15,-7 10 1 16,-6-7-1-16,-2 8 2 16,-4-3 1-16,-2-1 5 15,-4 1 3-15,10 3-2 16,2 0 2-16,1 2-2 16,-4 0 0-16,1-5-1 15,-1 0 0-15,0-3 2 0,1 8 1 16,2-7-5-16,4 7-2 15,-1-10-2-15,-3 2 1 16,-2 0-2-16,-4 3-1 16,4 3 3-16,-1-9 2 15,4 1 0-15,5 5 0 16,0-8-1-16,4 0 0 16,-4 0 0-16,-2 0 0 15,2 0 0-15,0 3 0 16,-2-1-2-16,-1-2-2 15,4 0 1-15,5 3-1 16,0-3 2-16,-2 0 1 16,2 0-1-16,-3 0-2 0,1 5-2 15,-1-2 1-15,-3 2 3 16,1 0 1-16,-1 1-1 16,6 2-2-16,7-6 1 15,-1-2-1-15,0 0 2 16,-2 0 1-16,-1 0-4 15,0 0 1-15,3-2 4 16,-2 2 2-16,-1-6 0 16,-3 4-1-16,-2-1-6 15,5 0 1-15,3 3 2 16,1 0 1-16,-1 0-1 16,-3 0-2-16,0 0 3 0,-2 3 2 15,-1 0-4 1,-3-3-3-16,-2 2 1 0,-1 4 0 15,4-6 1-15,5 5 2 16,-6 0-3-16,-8 0 0 16,-16 6 3-16,1-3 1 15,-4 3-4-15,7-3 1 16,11-1 2-16,7 4 1 16,2 2 1-16,0 1 0 15,1-1-5-15,-1 0 1 16,3-2 0-16,21-4 0 15,4-4 0-15,-4 2 0 16,-15 3 0-16,3 3 2 16,4-8-3-16,5 2-2 0,3 0 4 15,0-5 1-15,3 3 0 16,3-1-2-16,0-2 1 16,4 0 1-16,-1 0-3 15,0 0 0-15,3 0-19 16,0 0-9-16,-3 0-21 15,9-2-6-15,6-6-23 16,12-13-8-16,15-19-63 16</inkml:trace>
  <inkml:trace contextRef="#ctx0" brushRef="#br0" timeOffset="9292.87">11816 1593 228 0,'-6'5'88'0,"6"-5"-48"0,0 5-29 16,0 3 21-16,3 6-4 15,0 4 1-15,-3 9-5 16,0 4-3-16,0 9-11 15,0 8 5-15,-3 5 2 0,0-3-5 16,0-13 1-16,0 0-6 16,0 5-2-16,0-7 0 15,0 2 1-15,0-11-3 0,0 1 0 16,0-14-1-16,0 3 1 16,0-6 2-16,-3-7 4 15,0-14-4-15,0-5-1 16,0 1-4-16,0-12-1 15,3-18 1-15,0-8 0 16,3-5 0-16,3 0 0 16,3-3 0-16,0 11 2 15,3 5-3-15,3 5-2 16,0 3 2-16,3 0 2 16,0 5 0-16,0 6-1 15,0 7-2-15,-1-2 1 16,4 10 1-16,0 6 0 0,0 10-3 15,-3 3 2-15,0 11 3 16,-6-1 1-16,-3 9-4 16,-3 7-1-16,-3 3 3 15,0 3 1-15,-3 5 2 16,0 0 2-16,0 3-1 16,3-3 0-16,0-11-3 15,6 3-2-15,3-11-2 16,2-7 1-16,4-1 1 15,6-4 0-15,3-6 0 16,3-3 2-16,3-2-12 16,5-3-6-16,1-6-29 15,0 4-11-15,-9-9-24 0,-4 3-8 16,-2 0-29 0</inkml:trace>
  <inkml:trace contextRef="#ctx0" brushRef="#br0" timeOffset="9637.751">12414 1982 204 0,'6'2'77'0,"-3"-2"-42"0,0 0-17 0,-3 0 23 15,0 0 1-15,3-2 2 16,0-4-13-16,0-1-4 16,-3 1-16-16,0-7 2 0,0 0 3 15,-3 2 1-15,0 1-1 16,-3 4 3-16,-3 1 0 15,0 10-8-15,0 1-4 0,3 7-4 16,0 3-3-16,0 2 1 16,3 1 1-16,3-1-3 15,0-2 0-15,6 3 1 16,6-6 2-16,0 3-3 16,6 0-2-16,0-3 2 15,3-8 2-15,0 3-9 16,-1-8-2-16,1 0-24 15,0-8-8-15,0-2-18 16,0-4-5-16,0 1-25 16,-1-8-10-16,1 2 7 15</inkml:trace>
  <inkml:trace contextRef="#ctx0" brushRef="#br0" timeOffset="9834.793">12753 1450 200 0,'0'-13'77'0,"0"10"-42"0,0-2-15 0,0 5 24 0,0-6 0 15,0 6 3-15</inkml:trace>
  <inkml:trace contextRef="#ctx0" brushRef="#br0" timeOffset="10073.623">12753 1434 523 0,'0'19'39'0,"-3"10"-8"0,3-6-7 15,-3 22-4-15,1 8-4 16,2 3-2-16,0 5-6 16,2 5 0-16,4-10-3 15,3-6 0-15,0-5-3 16,3-6 1-16,3-15-2 15,0-3-1-15,3-7 1 16,3-9-1-16,2-5-5 16,1-5 1-16,0-14-11 15,-3-2-6-15,0-11-17 16,-3 6-8-16,-3-11-18 0,-4 8-5 16,-14 0-18-16,0 5-8 15,-5 5 1 1</inkml:trace>
  <inkml:trace contextRef="#ctx0" brushRef="#br0" timeOffset="10270.026">12706 1767 208 0,'-15'14'79'0,"12"-22"-42"0,3 5-8 0,0 3 30 16,3-3-32-16,6-2-14 15,3 0-9-15,3-6-4 16,3-2 0-16,5-3 0 0,4 0 2 15,3-2-23-15,0 5-8 16,-4 2-17-16,7 11-4 0,-3 3-39 16,-3 5-27-1,-3 5 53-15</inkml:trace>
  <inkml:trace contextRef="#ctx0" brushRef="#br0" timeOffset="10794.409">13143 1900 196 0,'15'39'74'0,"-9"-20"-40"0,3 5-16 16,-3-16 25-16,0 0 2 15,0 2 5-15,0-5-5 16,0 3-1-16,0-8 9 16,0-10-30-16,0-6-9 15,0-10-6-15,0-1-5 16,0 3 0-16,-3 6-1 16,3 2-2-16,0-8-4 0,-1 8 0 15,1 6-25-15,3 2-8 16,0 2-16-16,6 6-5 15,-3 6-4-15,0 2-2 16,0 2 11-16,0 3 5 16,0 1-21-1,0 1-8-15,-3 4 43 16,-1-6 69-16,1 6 35 16,0-6-9-16,-3 0 14 15,3 0-20 1,0-5-31-16,0 3 2 0,0-8 1 15,0 2-2-15,0 0 0 16,0-5-2-16,0 0 0 16,3-5-2-16,0 0 2 0,-1-3-9 15,1 0-3 1,0-11 0-16,0 1 0 0,-3-1-3 16,-6 3-3-16,-3-2 0 15,-3 5-1-15,0 2 0 16,-3 8 0-16,0-2 0 15,0 10 2-15,0 9-8 16,0 4 0-16,0 1-16 16,3 4-5-16,3-4-26 15,3 5-11-15,3-8-39 16,6 7-17-16,3-1 4 16</inkml:trace>
  <inkml:trace contextRef="#ctx0" brushRef="#br0" timeOffset="11515.347">13908 1789 252 0,'-18'10'93'0,"16"-10"-50"0,-7 3-39 0,6 2 21 15,-3 0-7-15,0-2 1 16,0 2-8-16,0 3-4 15,3 3-4-15,3-3-5 0,3 2 1 16,3-2-1-16,6 0 0 16,0 3 2-16,2-9 0 15,-2 4 4-15,0-1 2 0,0 3 9 16,-3-3 2-16,-3 1 3 16,-3 4 2-16,-3 3-8 15,-3 1-1-15,-3-1-5 16,-6 3 0-16,-3-3-7 15,0-5-1-15,1 0-16 16,2-3-4-16,0-5-39 16,6-3-14-16,3-2-63 15</inkml:trace>
  <inkml:trace contextRef="#ctx0" brushRef="#br0" timeOffset="11952.569">14224 1913 260 0,'9'37'96'0,"-3"-18"-52"0,0 15-34 0,-3-21 25 15,0 11-1-15,-3 5 1 16,0 3-3-16,-3 0 0 16,0-1-18-16,0 4-4 0,-3 2 1 15,0-3-3-15,0-7 1 16,0-4-8-16,0-1 0 15,0-14 1-15,0-3 3 16,0-16 0-16,3-5 0 16,0-10-6-16,0-16 1 15,3-11-2-15,0-6 0 0,3-1 2 16,6-4 2-16,3 9-6 16,3 10 1-16,0 5 1 15,3 3 1-15,-1 10-2 16,1 9 2-16,0 10 1 15,-3 3 2-15,-3 10-3 16,0 8-2-16,-3 6 4 16,-3 7 3-16,-3 6-1 15,-6-3 0-15,0 0-1 16,-3-2 1-16,0-1-33 16,0 0-12-16,0-4-32 15,3-4-13-15,0-10-49 16</inkml:trace>
  <inkml:trace contextRef="#ctx0" brushRef="#br0" timeOffset="12791.687">14474 1990 208 0,'24'0'77'0,"-9"0"-42"0,5-6-12 0,-8 4 24 16,0-4-2-16,3-1 3 15,0-4-16-15,0-5-5 16,-3-2-15-16,0-1 1 0,-3 0 3 15,-3 4 1-15,-3-4 1 16,-3 1-7-16,-3 4-2 16,-3 6 6-16,-3 3 2 15,-3 5-6-15,-3 8-4 16,0 11-9-16,0 12-1 16,0 1 1-16,3-3 3 0,6 3-7 15,3 5-1-15,9-11-7 16,6 1-2-16,3-6-11 15,6-2-5-15,6-14-5 16,6-2-3-16,5-3 1 16,4-14-1-16,3-2 6 15,5-2 4-15,7-9 12 16,-4-4 8-16,-2-1 9 16,-6 3 3-16,-4-3-3 15,-5 8 1-15,-9 3 15 16,-6 8 7-16,-7 0 12 0,-5 2 5 15,-6 8-3 1,-6 3 1-16,-6 6-10 0,-2 4-4 16,-1 4-5-16,0 4 1 15,3 1-8-15,0 2-2 16,3 3-5-16,0-9-1 16,3 4-3-16,3-1-3 15,3-4-1-15,3-1 3 16,3-3 0-16,6 1 3 15,3-6-1-15,-1 1-1 16,1-6 1-16,3-8-1 16,0-6 0-16,0-4 2 15,-3-8 1-15,0-4 3 16,2-9-1-16,1-6 2 16,0-11-2-16,0-7 0 15,0-11-1-15,-3 2 0 0,-4 1 0 16,-2 7 0-16,-3 3-2 15,-3 11-2-15,-3 10 1 16,-3 6 1-16,0 8 3 16,-3 10 4-16,-3 8-4 15,0 16-3-15,-3 8-1 16,0 13 1-16,1 16-1 16,-4 13-1-16,3 5-2 15,0 3 1-15,0 6 1 16,3-6 0-16,3-5 0 15,6 2 0-15,3-10-5 0,6-8 1 16,3-5-25-16,0-14-10 16,-1-7-20-16,-2-6-8 15,0-13-22-15,-3-5-6 16,-3-8-15 0</inkml:trace>
  <inkml:trace contextRef="#ctx0" brushRef="#br0" timeOffset="12988.509">15254 1648 316 0,'3'-2'121'0,"6"-9"-66"0,0-2-49 0,-3 8 25 0,2-1-15 16,7 1-4-16,9-3-5 16,6-5-2-16,9-6-3 15,-4-2-4-15,4 0 1 0,3 2-21 16,-4 6-8-16,1 0-29 15,-3 2-10-15,3 9-57 16</inkml:trace>
  <inkml:trace contextRef="#ctx0" brushRef="#br0" timeOffset="13212.443">15861 1598 260 0,'-3'32'99'0,"3"-16"-54"0,0 8 5 0,0-17 42 15,0 7-40-15,0 4-16 16,-3 1-12-16,0 2-2 16,0 5-12-16,0-2-3 0,0 3-3 15,3-6-5-15,0 3 1 16,0-3-20-16,3-8-9 16,0-2-34-16,3-3-14 15,0-8-53 1,3-6-53-16</inkml:trace>
  <inkml:trace contextRef="#ctx0" brushRef="#br0" timeOffset="13378.569">15935 1429 184 0,'-3'-21'71'0,"6"21"-38"0,3-6-14 0,-6 6 21 0,0 0-20 15,0 0-8-15,3 0-11 16,0 6-1-16,0-4 0 15,3 4-16-15,0 1-6 0,3 4-16 16,0-3-6-16,3 5-38 16</inkml:trace>
  <inkml:trace contextRef="#ctx0" brushRef="#br0" timeOffset="13933.893">16108 1715 208 0,'12'26'77'0,"-6"-13"-42"0,0 14-15 16,-3-19 27-16,3 2-5 15,0 3 2-15,0-5-11 16,0 0-3-16,0 3-17 0,0-11 1 0,2 0 2 16,-2-8-4-16,3-8-2 15,0-5-8-15,0-3-1 16,3-5-1-16,0 8 0 16,0 2-3-16,-3 1 0 15,0 10-9-15,0 3-5 16,3 10-5-16,0 3 1 15,-1 0 1-15,1 5 0 16,0 0 2-16,0 11 1 16,0-3 5-16,0-2 5 15,0-1 4-15,3-5 4 16,-3-5 0-16,0-2-1 16,2-6 9-16,4-6 4 15,-3-2 0-15,3-5 0 0,0-5-3 16,-3-14-1-16,0 3-1 15,-3 0 2-15,-3 0-1 16,-7 5 0-16,-2 3 1 16,-2 7 1-16,-7 9 1 15,-3 5 0-15,-3 5-6 16,3 11-2-16,0 8 2 16,0 8 3-16,3-3 0 15,3 3 0-15,3 2-1 16,3 3 0-16,9-5-4 15,3-6-1-15,0 1-1 16,21-6 1-16,-1-5-2 16,7-8-1-16,12-8-17 15,5-13-9-15,10-1-28 0,2-10-13 16,7-2-38-16,5 0-14 16,0-1 15-1</inkml:trace>
  <inkml:trace contextRef="#ctx0" brushRef="#br0" timeOffset="14443.153">17665 1603 260 0,'-33'-13'96'0,"21"13"-52"0,-6 0-21 15,12 0 31-15,0 8-24 16,-3 0-8-16,1 5-8 16,2 3-2-16,3 5-6 15,6 6 3-15,3-6 3 0,5 3 3 0,10-6 3 16,-6 3-4-16,21-7 2 16,0 4-7-16,-7-5-1 15,-5 1-4-15,-6 2-1 16,-6 7 5-16,-9 4 5 15,-9-1-7-15,-12 6-1 16,-9-6-3-16,-2 1 1 16,2-1-11-16,0-7-4 15,3-6-25-15,3-8-9 16,6-23-75 0,9-9 12-16,9-18 3 15,6-7 6 1</inkml:trace>
  <inkml:trace contextRef="#ctx0" brushRef="#br0" timeOffset="14757.797">17814 1212 176 0,'38'-69'66'0,"-26"53"-36"15,0-2-7-15,-3 10 24 0,-3-3-2 16,0 8 0-16,0-2-5 16,0 10-2-16,-3 3-21 15,0 6 7-15,0 12 4 0,-3 14 2 16,-3 5 2-16,0 13-9 15,-3 13-1-15,-3 1-9 16,3 2 0-16,0-5-6 16,3-8-2-16,6-3-2 15,3-5 0-15,3-3-2 16,6-10 2-16,3-9-4 16,0-9 0-16,-1-15-10 0,7-9-5 15,9-14-14-15,0-5-4 16,-4-6-13-16,-2 1-5 15,-9-11-10-15,-6-3-3 16,-6 6-9-16,-9 2-4 16,-6 3-15-1</inkml:trace>
  <inkml:trace contextRef="#ctx0" brushRef="#br0" timeOffset="14909.533">17826 1535 188 0,'-30'5'71'0,"33"0"-38"0,0 0-12 0,0-2 22 0,3-3-19 15,6 0-8-15,5-5-10 16,7-6-3-16,6-2-1 16,3-3-15-16,2 0-4 0,4-2-20 15,3-1-6-15,-6 3-51 16</inkml:trace>
  <inkml:trace contextRef="#ctx0" brushRef="#br0" timeOffset="16259.631">18218 1709 200 0,'-6'37'74'0,"9"-16"-40"0,-3 6-9 0,3-19 25 15,0 2-16-15,3-2-5 16,0-2-6-16,3-4 0 16,3-4-13-16,6-6-1 0,3-3 1 15,3-10-8-15,-1 2-1 16,1 1-1-16,-3 10 2 15,0-3-3-15,-3 9 0 16,-3 2 1-16,0 0 0 16,-1 8 0-16,1 0 2 15,3-3-3-15,3 8 0 16,3-5 1-16,3-5 0 16,2-3 0-16,1-6 2 15,0-2-1-15,0-7-1 16,-4-1 3-16,-2-3 0 15,-3 1-1-15,-6-3-2 16,-6 2 3-16,-6 3 0 0,-6 6 10 16,-6 4 6-16,-3 9-8 15,-3 10-1-15,-3 8-4 16,-2 11 1-16,2-5-2 16,0 2 2-16,3 8-4 15,6-6-2-15,3-1 2 16,3-4 0-16,6-2-4 15,6-6-1-15,3-4 3 16,3-9 3-16,3-10 3 16,5-14 1-16,1-2-2 15,3-8 1-15,3-11-4 16,-3-8-2-16,-7-18 0 16,1-3 1-16,-6-5-3 0,0-10 0 15,-6 7 1-15,0 3 0 16,-3-5 0-16,0 15 2 15,-3 11-1-15,-3 0 2 16,0 11-4-16,0 7 0 16,0 14 3-16,0 3 3 15,-3 13-4-15,0 5-1 16,0 10 0-16,-3 17 2 16,0 7-3-16,-3 16 0 15,0 6 1-15,0 7 0 16,0 3-3-16,0 11 2 15,0 3 1-15,3-4 0 16,3-10 0-16,3-5 0 16,3-5 0-16,0-11 2 0,3-3-3 15,3-5-2-15,0-10 4 16,0-11 1-16,3-6 0 16,0-10 1-16,3-10-2 15,3-6-1-15,0-11-2 16,-1 1 1-16,-2 2-1 15,0 8-2-15,-6 5 3 16,0 9 0-16,-3 10 1 16,-3 0 0-16,-3 10-3 15,0 1 2-15,3 2 1 16,3-3 2-16,3-4 1 16,0 2 1-16,3-6-2 0,3-5 1 15,2-5-2-15,1-5-1 16,3-8 1-16,3-8 1 15,0-8-3-15,0-11 0 16,-4 0 1-16,1 1 2 16,-6 1-3-16,-3 9-2 15,-3 6 4-15,-3 9 1 16,-3 12-3-16,-6 10-1 16,-6 10 1-16,-3 9 0 15,0 7 1-15,-3 3 2 16,0 3 1-16,0 5 1 15,1 8-2-15,-4-6 1 16,-3 6 2-16,-3 3 4 16,-3-1-4-16,1 1-1 0,-1-9-2 15,0 4 1-15,3 2-2 16,3-14-1-16,6-7 1 16,-2-5 1-16,2-14-1 15,3-5 2-15,3-11-9 16,6-7-3-16,3-6 5 15,3-3 1-15,3-5 0 16,6 3 2-16,6-5 1 16,8-1 0-16,10 1-3 15,0 2 0-15,8 3-5 16,1-3 0-16,3 8-3 16,-4-2 2-16,4 4-4 15,3-4 1-15,-1 2-1 0,-2 3 3 16,-7-3-1-16,-5 0 0 15,-3 3-12-15,-6-6-5 16,-3-2-23-16,-10 5-10 16,1 0-71-1</inkml:trace>
  <inkml:trace contextRef="#ctx0" brushRef="#br0" timeOffset="16424.933">19963 1622 400 0,'-6'3'148'0,"3"10"-80"0,-9-16-70 16,9 3 25-16,-3 8-38 16,-3-13-14-16,0 10-61 15,-3-2-27-15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1T18:50:24.4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8-10-11T18:54:58.913"/>
    </inkml:context>
  </inkml:definitions>
  <inkml:trace contextRef="#ctx0" brushRef="#br0">8286 4524 224 0,'-18'-5'85'0,"15"2"-46"0,-12 3-24 15,12 0 24-15,-3 0-1 16,-6 3 4-16,-3 2-10 16,-3 1-4-16,-3 4-16 15,-2 6 6-15,-1 5 4 0,3 6-5 16,0 12-2-16,-3 6-8 15,1 6-3-15,2-1-2 16,0 6-2-16,6 2 1 16,3-3 1-16,6 4-3 15,6-9 0-15,3-5 1 16,6-3 0-16,3-8-11 0,0-4-3 16,3-4-20-16,6-7-5 15,2-6-15-15,1-5-7 16,3-8-15-16,3-8-5 15,8-13-13 1</inkml:trace>
  <inkml:trace contextRef="#ctx0" brushRef="#br0" timeOffset="2176.914">8452 4916 208 0,'-15'-16'79'0,"9"32"-42"0,6-8-17 0,0-3 24 16,0 0-13-16,-2 3-6 15,-1 0-6-15,0 3-2 16,0 7-9-16,0 1-1 0,3 2 3 16,0 0-4-16,3 0-1 15,0-2-2-15,5-3 0 16,1-3-4-16,0-2-2 15,0-6 2-15,0-2 2 16,3-3 2-16,0-6 1 16,0-4-2-16,0-6-2 0,-3-3 1 15,0 1 1-15,-3-1 1 16,-6 3 1-16,0 1 0 16,-3 1 0-16,0 1 0 15,-3 3 0-15,0-1-2 16,0 8-2-16,0 3-2 15,0 3 1-15,3 2-15 16,0 1-4-16,0-1-23 16,3 0-8-16,0 0-26 15,3 1-11-15,-3-1-6 16</inkml:trace>
  <inkml:trace contextRef="#ctx0" brushRef="#br0" timeOffset="3755.74">8714 4860 212 0,'30'-2'79'0,"-12"-6"-42"0,3-3-28 0,-9 6 22 16,3-3-8-16,2-5-1 15,7-8-8-15,-3-1-1 16,0-1-8-16,3-6 4 0,-1-6 1 16,1 1 3-16,-3-1 3 0,-3 1-3 15,-3 2 2-15,-6 3-2 16,-3 3 2-16,-6 4 3 16,-3 9 1-16,-3 3-6 15,-3 7-3-15,-3 11-3 16,-3 5-2-16,0 8-6 15,-3 16 1-15,-2 3-2 16,-1 10 0-16,-3 6 2 16,0-1 2-16,0 1-3 15,0 5 0-15,4-3 1 16,2-5 0-16,6-5 0 16,0-11 0-16,6-6-3 15,3-7 0-15,6-8-1 16,6-5 3-16,3-11 2 0,3-11 2 15,3-13-1-15,-1-5-2 16,4 3-2-16,0-3 1 16,-3 5 1-16,-3 3 2 15,-3 5-1-15,-3 5-1 16,-3 9-2-16,0 7-1 16,-3 3-1-16,0 5 3 15,-3 8-7-15,0 3 1 16,2 2-6-16,1-2 1 15,0-3 1-15,3-2 2 16,0-3-1-16,3-6-1 16,3-2-1-16,3-5 0 15,3-8 2-15,0-9 4 16,3-4 5-16,-1-3 5 0,-2 0-3 16,3-3-3-16,-6 5 1 15,-3 3 0-15,-3 3 3 16,0 5 1-16,-6 3-1 15,-3 10 1-15,-3 6-4 16,0 5 0-16,0 2 1 16,0 3 2-16,0-2-1 15,3-1-1-15,3-4 1 16,3-4-1-16,0-2 6 16,6-5 4-16,3-8 1 15,-1-9 3-15,4-4-5 16,-3-3-1-16,0-1 2 15,-3-1 1-15,-3 1-3 16,-3-1 0-16,-3 4-3 0,-3 6 2 16,-3 2-4-16,-6 6 0 15,0 5-3-15,0 5-1 16,-3 6-15-16,3 2-6 16,0 3-16-16,3 8-6 15,6 0-16-15,3-3-5 16,6-3 11-16,0-2 5 15,3-3 28-15,3-2 12 16,0-6 29-16,0-5 12 16,3-5 8-16,-1-6 3 15,1-7 1-15,0-3 0 16,3-6-7-16,-6-2 0 16,0-3-6-16,-3 3-1 15,-6 6-9-15,-3 1-2 0,-3 6-5 16,0 3-1-16,-3 5-5 15,0 6-3-15,0 7-9 16,0 0-5-16,3 3-9 16,3 3-3-16,6-3-5 15,3 2-1-15,2 1 6 16,4-3 2-16,0-3 9 16,0 0 4-16,-3 3 4 15,-3 0 1-15,-3 0 3 16,-3 0 1-16,-6 3-1 15,-3 7-2-15,0 1 1 0,-3 2 1 16,0 0-3-16,3 0-2 16,3-2 2-16,3-3 0 15,3-3-2-15,3-3 2 16,3-4-1-16,0-4 0 16,2-4 2-16,10-6 2 15,0-5 1-15,3-6 3 16,0-5 1-16,-1-2 1 15,4-6 2-15,-3-10 1 16,0-9-1-16,2-4 1 16,1-9 0-16,3 4 1 15,0 1-6-15,-3 9-2 16,-4 2 2-16,-5 9 1 16,-3 2-1-16,-6 10 1 0,-3 9 2 15,-3 4 2-15,-6 12-5 16,-9 12-2-16,-9 9-2 15,-3 15 1-15,3-5-4 16,-8 35 0-16,2 5 1 16,0 0 2-16,3-1-3 15,3-2 0-15,3-5-8 16,6-5-4-16,3-11-15 16,6-8-5-16,3-8-10 15,3-16-2-15,3-7-5 16,3-12 1-16,3-10-13 15,0-5-3-15,0-16-22 16</inkml:trace>
  <inkml:trace contextRef="#ctx0" brushRef="#br0" timeOffset="3937.347">9830 4636 252 0,'-29'-8'93'0,"29"5"-50"0,3-2-26 0,3 2 27 16,3 0-25-16,2-5-8 15,4-2-7-15,12-1-1 16,6 1-2-16,0-1-7 0,8 0-4 16,1 4-25-16,0 1-10 15,-4 4-30-15,-5 7-10 16,-3 5-1 0</inkml:trace>
  <inkml:trace contextRef="#ctx0" brushRef="#br0" timeOffset="4191.211">10289 5069 332 0,'-3'16'123'0,"3"-2"-66"0,-3 1-38 16,0-4 32-16,3 2-17 15,-3 3-5-15,0 3-14 16,-3-1-5-16,-3 3-6 16,-3 0-3-16,-6 1 0 0,0-1-34 0,-5-5-15 15,-4-3-49-15,-3-5-21 16,6-6-17 0</inkml:trace>
  <inkml:trace contextRef="#ctx0" brushRef="#br0" timeOffset="5887.737">10917 4874 252 0,'-9'-3'93'0,"3"3"-50"16,-6 0-17-16,6 0 29 0,-3 3-16 15,-3 2-5-15,0 6-13 16,-2 2-6-16,2 3-8 16,0 5-5-16,0 11-1 0,3-1-1 15,3 1 2-15,3-6-3 16,0 4-2-16,6-7-1 15,3-4 3-15,9-6-2 16,6-8 1-16,5-5 2 16,7-7 0-16,3-7 0 15,3-7 2-15,-7-3 1 0,-2 0 1 16,-3 3 0-16,-6 3 0 16,-3 2 4-16,-4 5 3 15,-5 3 0-15,-3 3 1 16,-3 5-4-16,-6 5 0 15,-3 6-5-15,0 5-2 16,0-3 0-16,-2 11-1 16,-1-6 0-16,0 1 0 15,3-3-3-15,3-3 2 16,0-2-4-16,3-3 1 16,3-3 0-16,3-5-1 15,0-5 4-15,3-3 2 16,0-3 0-16,-1 0-1 15,1 4 1-15,-3 1-1 16,0 4 0-16,0 2 0 0,0 5-3 16,-3 3 0-16,3 2 2 15,0 1 0-15,0 0 3 16,3-3 1-16,0-3-6 16,0-3 0-16,3-2-1 15,3-2 2-15,-1-6-1 16,7-5 1-16,3-9 4 15,0-1 1-15,0-4-1 16,-3 1 1-16,-1-6-2 16,-2 0-1-16,-3 3-2 15,-3 8 1-15,-3 2 1 16,0 6 0-16,0 5 0 0,-3 6 0 16,3 10 0-16,0 2 0 15,0 3-3-15,0 9 0 16,-1 1 2-16,1 9 2 15,0 0 2-15,-3-3 1 16,-3-3 4-16,-3-2 3 16,-3 0-6-16,-3-3-1 15,-3 0 0-15,0-2 2 16,-2-6-3-16,-1-5 0 16,0-13-14-16,0-1-6 15,3-1-22-15,6-7-8 16,3-2-10-16,3 1-5 15,9-4-10-15,3 3-3 0,0 3-23 16</inkml:trace>
  <inkml:trace contextRef="#ctx0" brushRef="#br0" timeOffset="6201.723">11673 4993 212 0,'21'-8'82'0,"-12"2"-44"0,3-1-22 16,-3 4 24-16,-1-5-6 15,1 0 3-15,0 3-1 16,0-1 2-16,-3 1-21 16,-6 2 10-16,-3 1 4 0,-6 2-5 15,-3 2-3-15,-2 4-7 16,-4-1-2-16,0 6-11 0,3 5-1 16,0 2-2-16,3 3 0 15,6 3-3-15,6-3 0 16,3-2-1-16,3-3 3 15,9-3-2-15,9-3 1 16,12-2-3-16,2-5 1 16,7-3-18-16,3-8-6 15,-1-3-25-15,4-2-11 16,-4 0-30-16,4 0-11 16,-3 5-6-1</inkml:trace>
  <inkml:trace contextRef="#ctx0" brushRef="#br0" timeOffset="6908.128">12747 4932 236 0,'0'-8'88'0,"0"8"-48"0,-2-3-7 0,2 6 31 16,-6 2-20-16,-3 0-7 15,-3 3-16-15,0 6-6 16,0 7-8-16,0 3-5 0,3 2-1 16,3-2-4-16,6 0 0 15,6-6-5-15,6-2-2 16,6-3 13-16,3-5 8 16,5-5-8-16,4-8-3 15,0-9 2-15,3-7 0 16,-3-3 2-16,-1 3 0 15,-5 0-2-15,-3 3-2 16,-6 4 3-16,-3 4 0 0,-3 2 5 16,-9 3 3-16,0 5-9 15,-3 10 0-15,0 9-4 16,0 4-2-16,3 4 3 16,0-3 2-16,3 0-2 15,6-3 0-15,0 0-1 16,2-8 0-16,1-5 2 15,3-5 2-15,3-3 1 16,3-6 3-16,3-4-1 16,0-9 2-16,-4-5 2 15,-2-5 2-15,-6 3-1 16,-3-1-1-16,-6 6-3 16,-6 0-1-16,-6 0-1 15,-6 10 0-15,-3 6-7 0,-2 8-2 16,-1 2-16-16,-3 3-4 15,6 8-16-15,3 0-6 16,3 2-28-16,9-2-12 16,3-3-42-1</inkml:trace>
  <inkml:trace contextRef="#ctx0" brushRef="#br0" timeOffset="7508.068">13334 5038 212 0,'21'0'82'0,"-15"5"-44"0,3 3-18 0,-3-3 24 0,0 3-7 16,-4 0 1-16,1 3-11 15,-3-1-2-15,0 1-14 16,0-1-4-16,0-2-3 0,0-2-2 16,0-1 1-16,0-5-4 15,0 0 0-15,6-3 1 16,3-5 0-16,0-2 0 15,3-1 0-15,0 1 0 16,0 2 0-16,-3 5-3 16,0 3 2-16,0 5 3 15,0 3 1-15,0 0-1 16,0 3-2-16,2-3 1 16,1 0-1-16,3-3 2 15,0-2 1-15,3-3 3 16,3-8 1-16,3-6-1 0,-1-7 1 15,4-8-2-15,0-5 2 16,3-11-2-16,3-13 2 16,-1-9 0-16,1-4 1 15,-6-3 0-15,-3 10 2 16,-7 6-1-16,-5 8 0 16,-3 5-1-16,-3 11 0 15,0 7 2-15,-6 6 1 16,-3 10-5-16,-3 11-4 15,0 11-1-15,-3 7-1 16,-2 14 0-16,-1 16 0 16,0 2 0-16,3 6 0 15,0 2 0-15,3-3 0 0,0-2-3 16,3-2 2-16,3-1-15 16,3-5-4-16,0-5-19 15,0-11-5-15,3-8-19 16,-3-11-5-16,3-7-2 15,0-8 1-15,-3-8-34 16</inkml:trace>
  <inkml:trace contextRef="#ctx0" brushRef="#br0" timeOffset="7658.807">13765 4773 248 0,'-8'-3'93'0,"8"1"-50"0,3 2-46 0,2 0 16 16,4 0-7-16,3 0 1 15,6-5-11-15,3-6-4 16,6-2 4-16,0 2-27 0,2 1-9 16,1 2-59-1</inkml:trace>
  <inkml:trace contextRef="#ctx0" brushRef="#br0" timeOffset="8498.434">14227 5035 308 0,'0'3'115'0,"0"-3"-62"0,-3-6-33 0,3 4 32 0,0-4-15 16,0-4-1-16,0-3-15 16,3-6-3-16,0-7-10 15,0-3 4-15,-3 2 3 0,0 1-5 16,0-1-1-16,0 3-5 15,0 3-1-15,0 5-1 16,0 3-2-16,0 5 1 16,3 0-1-16,0 6-5 15,3-1 1-15,3 3 0 16,0 3-1-16,-1 2 1 16,1 0 3-16,0 3-5 15,0 3 2-15,-3 2 0 16,0 0-1-16,-3 3 1 0,0 0 3 15,0 0-2-15,-3 0 1 16,0 0 0-16,3-3 0 16,0 0 0-16,0-2-2 15,3-4-2-15,3 1 1 16,3-2-4-16,0-6-1 16,0 0 2-16,3-6 3 15,-1-4 3-15,4-1 3 16,0 1-2-16,0 2 0 15,0 0 1-15,-3 3 0 16,-3 2 0-16,-3 3 0 16,-3 0 2-16,-1 8 3 15,-2 0-2-15,-3 2 0 16,0 1-1-16,3 2 1 0,0 3-2 16,3 3-1-16,3-1 1 15,0-2 1-15,3 0-1 16,0-3 2-16,3-2-2 15,3-6-1-15,0-5 7 16,-1-3 3-16,1-5-5 16,3-5-3-16,0-3-1 15,0-2 1-15,0-3 1 16,-3-6 1-16,-7 6 0 16,-5 0 0-16,-3 5 0 15,-3 3 2-15,-6 2-3 16,-2 6 0-16,-4 5 1 15,-3 5 0-15,0 3-2 0,0 3-2 16,0-1-2-16,3 3 1 16,0 1-1-16,0-1-2 15,3 0-6-15,3-2-4 16,1 2-10-16,-1-5-5 16,3-3-4-16,0 0 0 15,0-2-9-15,0 0-3 16,3-6-41-1,9-2-42 1</inkml:trace>
  <inkml:trace contextRef="#ctx0" brushRef="#br0" timeOffset="9101.349">14769 4945 200 0,'3'-16'77'0,"0"3"-42"0,0 5-19 0,-3 5 24 0,0-2-1 15,-3 0 4-15,-3 0-4 16,-3-1-2-16,-3 1-20 15,-3-3 3-15,-3 3 1 0,0-1-7 16,0 4-1-16,0-1-5 16,1 0-3-16,-1 3-5 15,3 3 0-15,0 2 0 16,0 1 2-16,3 4-17 16,3 4-6-16,3-1-21 15,3 0-6-15,3 3-13 16,3 0-4-16,3-3-13 15</inkml:trace>
  <inkml:trace contextRef="#ctx0" brushRef="#br0" timeOffset="9654.688">14914 5056 192 0,'0'5'74'0,"3"-5"-40"0,6 0-16 15,-3 0 25-15,3-5-4 16,3-3-1-16,6-2-6 16,3-6 0-16,0-3-18 15,2-2 3-15,1-8 1 0,3-3-4 16,0-7 0-16,0-6-2 16,-4-11 2-16,-2-5-1 15,-6 6 2-15,-3 2 1 16,-6 2 2-16,-6 6-1 15,-3 6-1-15,-9 10-4 16,-6 10 0-16,-3 14-9 16,-2 10-4-16,-7 11 0 15,-6 13 2-15,3 19-5 0,1 7 1 16,5 6-1-16,9 0 2 16,6-5-12-16,9-4-6 15,9 1-7-15,6-2-1 16,6-9-14-16,0-2-3 15,9-9-5-15,-1-7-1 16,1-8-19-16,0-8-7 16,0-3-23-1</inkml:trace>
  <inkml:trace contextRef="#ctx0" brushRef="#br0" timeOffset="9933.182">15519 5024 312 0,'0'8'115'0,"3"0"-62"0,-3 11-29 16,-3-9 33-16,-3 6-11 15,-3 3-2-15,-9 7-21 16,-3 1-6-16,-3-1-11 15,0 1-4-15,1-1 1 0,-4-2-9 0,0-3-3 16,3-2-42 0,3-9-16-16,4-2-52 0,5-8-20 15,6-5 17 1</inkml:trace>
  <inkml:trace contextRef="#ctx0" brushRef="#br0" timeOffset="10736.601">16069 5069 208 0,'0'0'79'0,"6"0"-42"0,0-2-17 0,0 2 27 0,3-3-18 15,0-2-4-15,3-6-4 16,3 1-1-16,0-4-11 16,0 4 12-16,-3-1 6 0,-4 1 1 15,-2-1 3-15,-6 1 0 16,-6-1 3-16,-2 6-12 16,-7 5-3-16,-6 2-9 15,-6 9-4-15,0 5-3 16,0 8-3-16,4 2 1 15,-1 0 1-15,6-2-3 16,6 8-2-16,9-5-1 0,6-4 3 16,6-2-7-16,9-7-2 15,9-6-8-15,5-6-1 16,4-7-14-16,3-8-7 16,5-3-11-16,4-5-4 15,9-6-12-15,-4-2-5 16,-2-3-43-1</inkml:trace>
  <inkml:trace contextRef="#ctx0" brushRef="#br0" timeOffset="11021.06">16778 4561 248 0,'0'-18'93'0,"-3"13"-50"0,-3 2-22 0,3 3 30 0,-3 3-9 15,-3 2 0-15,0 5-9 16,-3 9-3-16,0 7-16 15,0 12 7-15,0 1 2 0,-2 6-3 16,-4 0-1-16,0 0-9 16,3 3-4-16,3 2-3 15,3-2 0-15,3-3-2 16,6-11-1-16,0-5-15 16,6-5-7-16,3-6-14 15,0-7-2-15,3-8-9 16,0-9 0-16,-3-4-8 15,0-3-3-15,-3-3-10 16,-9-3-3-16,-9-5-21 16</inkml:trace>
  <inkml:trace contextRef="#ctx0" brushRef="#br0" timeOffset="11173.721">16513 4866 208 0,'-21'-8'79'0,"21"8"-42"0,6 0-26 0,0 0 21 15,3 0-8-15,6 0 0 16,6-3-15-16,5 0-6 15,4-2-2-15,6 0-8 0,6 0 0 16,2-3-21-16,7 0-9 16,-1 2-12-16,-2 1-3 15,-6 0-28 1</inkml:trace>
  <inkml:trace contextRef="#ctx0" brushRef="#br0" timeOffset="11425.83">17135 4847 252 0,'-27'11'96'16,"3"-3"-52"-16,-2 5-25 0,14-2 26 0,-3-1-1 16,-9 3 1-16,3 3-6 15,0 0-1-15,0 5-21 16,4 0 3-16,5 1 1 0,3-1-9 16,6 0-4-16,3-3-5 15,9-2 0-15,3 0-4 16,11-5-2-16,4-3-5 15,9-6 0-15,3-2-16 16,5-2-4-16,4-4-24 16,3 1-6-16,2-3-49 15,-2 0-22-15,-10 0 16 16</inkml:trace>
  <inkml:trace contextRef="#ctx0" brushRef="#br0" timeOffset="11608.182">17861 5093 432 0,'-6'13'162'0,"9"-5"-88"0,-6 3-31 0,3-6 49 15,-3 1-46-15,0-1-14 16,-3-2-26-16,3-1-9 16,0-2 1-16,0 0-37 0,3 0-16 15,3-2-60-15,6-9-25 16,3-2-43-1</inkml:trace>
  <inkml:trace contextRef="#ctx0" brushRef="#br0" timeOffset="-167992.662">13081 9882 132 0,'-9'-18'49'0,"6"18"-26"0,0-3-25 15,3 3 9-15,0 0-8 16,-3 0-1-16,3 0 9 15,0 0 5-15,0 0-5 0,3 3 5 16,3-1 1-16,6 1 5 0,6 0 3 16,6-1-7-16,2 1-1 15,4-3-5-15,9 3-3 16,2-1 0-16,10 1 1 16,0-3-1-16,5 0 2 15,4 0-2-15,2 0 0 16,4 2-3-16,2 1 1 15,-2-3 0-15,5 0 1 16,4 0 2-16,2 0 1 16,0 0-1-16,4 0 1 15,-7 0-9-15,6-3-3 16,1 3 9-16,-1 0 6 0,4 0-4 16,-7 0-1-16,3-2-1 15,4-1 0-15,-1 1 0 16,3 2 0-16,-2 0-2 15,-7-3-2-15,6 0 1 16,1 1 1-16,-7-1 1 16,3 0 3-16,1 3-1 15,-1-2 2-15,7-1-2 16,-7 0 2-16,6 3-6 16,-2 0-1-16,-4 0 0 15,27-2 2-15,-9-1-1 16,1 0 2-16,-1 3-4 15,-3 0-2-15,3-2 4 16,-3-1 3-16,-2 1-1 0,2 2-2 16,-3 0 0-16,7 0 1 15,-4-3 1-15,3 0 1 16,-9 3-5-16,-5 0 1 16,5 0 0-16,-6 0 2 15,-2-2-1-15,2-1-1 16,-9 3 3-16,-5 0 0 15,2 0-1-15,4 0-2 16,-13 0 1-16,-2-3-1 16,-4 3 0-16,-2-2 2 15,-6 2-3-15,-7 2 0 16,-5 1 1-16,-3-3 2 16,-7 0-1-16,1 0-1 15,-6 0-2-15,0 0 1 0,-6 0 1 16,0 0 2-16,-3 0 1 15,-4 0 1-15,1 0-5 16,-3 0-1-16,0 0 3 16,-6 0 1-16,0 0 0 15,0 0 1-15,0 0-4 16,0 0 0-16,0 0 1 16,0 0 2-16,0 0 1 15,6 0-10 1,0 0-7-16,0 3-44 15,-6-3-17-15,-3 0-48 16</inkml:trace>
  <inkml:trace contextRef="#ctx1" brushRef="#br0">20385 14161 0,'-80'21'16,"80"-13"-1,0 13 1,0-11 0</inkml:trace>
  <inkml:trace contextRef="#ctx0" brushRef="#br0" timeOffset="-154555.128">19198 9176 176 0,'-12'-37'68'0,"6"34"-36"0,3 0-18 0,3 3 20 15,0 0-6-15,0 0-2 16,0 0-6-16,0 0-2 15,0 0-10-15,0 0 1 0,3 3 2 16,0 2-4-16,0 6 1 0,0 5-5 16,0 0 0-16,0 0 1 15,0 5 2-15,0 3-3 16,0 2 0-16,3-5-1 16,0 0 1-16,-3-2-4 15,0 2 0-15,-1 0 1 16,1 3 2-16,0 0 1 15,3 2 3-15,-3-2-3 16,3 0 0-16,0-3-10 16,3 0-5-16,3 0-25 15,0 1-9-15,3-4-14 16,-3-5-5-16,-3-2-26 16</inkml:trace>
  <inkml:trace contextRef="#ctx0" brushRef="#br0" timeOffset="-154179.119">18748 9520 200 0,'-6'-29'77'16,"9"21"-42"-16,15-11-23 0,-6 11 21 0,6-5-6 15,9-3-1-15,2-5-6 16,1-8 0-16,9-6-11 15,6-10-3-15,2-2 0 0,-2-3-3 16,-1 2-2-16,4 3 0 16,3 3 1-16,-4 5-25 15,-5 2-12-15,-3 3-15 16,-4 3-7-16,-5 6-44 16</inkml:trace>
  <inkml:trace contextRef="#ctx0" brushRef="#br0" timeOffset="-152947.335">19478 8906 128 0,'0'21'49'0,"2"-13"-26"0,1 0-9 0,0-3 15 15,0 3-5-15,3 5 0 16,0 1-4-16,-3-1-1 15,3 11-10-15,3 18-1 0,0 3 2 16,0-3-2-16,-3-2 1 16,3 0-3-16,-3-6 1 0,0-5-2 15,0 0 2-15,0-2-2 16,0 2 0-16,3 3-3 16,-6-3 1-16,0 0 0 15,0-3 1-15,0-2-5 16,-1-5 1-16,1 2 0 15,-3-5 2-15,0-3 1 16,0-3 1-16,0-2 0 16,0-8 2-16,3 0-1 15,0-2 0-15,0-6-1 16,3-5 0-16,0-6-2 16,0-5 1-16,0 3-2 0,0 0-1 15,0 0-2 1,0 5 1-16,0 3-1 0,3 2-2 15,-3 0 0-15,3 4 3 16,0 1-2-16,0 4-1 16,0-1 0-16,3 3 3 15,2 5 0-15,1 1 3 16,0 1-3-16,0 1 0 16,0-2 1-16,0-1 2 15,-3-2-1-15,3-3 2 16,-3 0-2-16,-1-3 2 15,1-2-2-15,0-1 2 16,0-2 0-16,0 1 1 16,-3-7-2-16,-3 1 1 15,-3-3-2-15,-3 3-1 0,-3 0-2 16,0 2 1-16,-3 3-1 16,0 3 0-16,0 2-3 15,-3 9 1-15,0 2 0 16,3 5 2-16,0 0-1 15,0 0-1-15,0 0 0 16,3 3 3-16,0 0 0 16,3 0 3-16,0 0-3 15,3 0 0-15,3-3 3 16,3 0 3-16,0-2 0 16,3-6 0-16,3-2-3 15,3-6-2-15,3-2 3 0,0-3 0 16,-1-5-1-16,-2-1 1 15,-3 4-2-15,0-1-1 16,-3 3-2-16,-3 3 1 16,-3 2-1-16,0 1-2 15,-3 2 0-15,0 2 0 16,0 4 0-16,0-1 3 16,3 3 0-16,0 0 3 15,-3-3 1-15,3 0 3 16,-1-5-3-16,7-2-2 15,0-3 2-15,3-3 0 16,0-3-1-16,0 0 1 16,0-2-2-16,-3 3-1 15,-3 2-2-15,0 2 1 0,-3 1 1 16,-6 2 0-16,-3 6-7 16,-3 5 0-16,-3 11 1 15,-6 10 3-15,0 2 8 16,0 14 5-16,0 3 3 15,0-3 3-15,0-3-12 16,3-2-1-16,-2-8-1 16,-4-3 3-16,-3-5-2 15,0-3 0-15,-3-3 5 16,3-4 3-16,1-6-4 16,-1-6-2-16,6-4 0 15,3-12 1-15,3-7-3 16,6-13 0-16,9-6-6 0,9 0 0 15,9-2-26-15,2 5-8 16,1 3-10-16,0 12-3 16,-3 4-20-16,21 2-7 15,23-13-8 1</inkml:trace>
  <inkml:trace contextRef="#ctx0" brushRef="#br0" timeOffset="-152123.535">20856 8792 160 0,'3'-3'60'0,"-3"3"-32"0,0 3-20 16,0 0 18-16,0 2 0 16,0 0 4-16,0 6-7 15,0 0-4-15,-3 7-11 16,3-2 6-16,-3 8 5 0,0-6-1 16,3 17-1-16,0-6-3 15,0 16-1-15,0-6-1 16,6 9 0-16,-3-11-4 15,3 3-3-15,0-8 0 16,2-1-1-16,1-4 0 0,3-1 0 16,-3-5-2-16,3 1 1 15,0-7 2-15,0 1 4 16,0-3-9-16,12-5-4 16,-6-2-27-16,-1-6-10 15,-2 0-12-15,6-6-5 16,-3 1-54-1,0-5-27-15,-3-1 68 16</inkml:trace>
  <inkml:trace contextRef="#ctx0" brushRef="#br0" timeOffset="-151946.63">20874 9226 204 0,'-24'-5'77'0,"24"5"-42"0,-3-3-30 0,3 3 17 0,6 0-14 15,0 0-4-15,11-5-3 16,-2 2 1-16,12-2-1 16,-3 0-29-16,9-3-14 0,-6 0-49 15</inkml:trace>
  <inkml:trace contextRef="#ctx0" brushRef="#br0" timeOffset="-150980.399">21237 9279 172 0,'0'8'66'0,"0"-8"-36"0,3 0-20 0,-3 0 17 16,6 0-9-16,0 0-3 16,5-5-6-16,-2-1-1 15,6-2-5-15,-3 3-2 0,0-6 0 16,-3 1 1-16,-3-3 1 15,0 2 1-15,-9 1 0 16,0 2-7-16,-6 5 0 16,0 0-1-16,-3 11-1 15,0-2 4-15,-3 7 0 16,3-3 1-16,1 6 0 16,-1 0 0-16,3 3 2 15,0-4 8-15,9 1 5 0,0-2 4 16,3-1 1-16,0-3 0 15,6-2 0-15,0-2-11 16,14-4-3-16,-2 1-2 16,15-6 2-16,-6 1-1 15,8-14 0-15,-5 3-3 16,3-19 1-16,-6 5 0 16,-1-15 1-16,-2 5-2 15,0-11-2-15,-6 9 1 16,-3-22 1-16,0 10-1 15,-4-7-1-15,-2 8 1 16,-3-3-1-16,0 8 0 0,-3 5 0 16,0 6-5-1,-6 5 1-15,0 5-3 0,-3 8 2 16,0 3 1-16,0 16 2 16,0-1-1-16,-3 25-1 15,0-6 3-15,-6 16 0 16,1-5 3-16,-1 15 1 15,0-7-4-15,3 16-1 16,3-9 3-16,3 9 1 16,0-9-3-16,6 1 1 15,0-8 0-15,6-3 2 16,-3-8 3-16,3-5 2 16,0-3-1-16,5-11-1 15,1 1-1-15,9-16 2 16,-3-1-3-16,9-23 0 0,-3 6 1 15,-1-17 0-15,-2 5-2 16,0-17-2-16,-6 9 1 16,6-18-1-16,-4 11-5 15,-11-8 1-15,-3 10 2 16,0 3 3-16,0 6-2 16,-3 4 0-16,0 6-1 15,0 3-2-15,0 2 0 16,-9 11 3-16,0 2-2 15,-9 19-1-15,3 0 3 16,-11 29 0-16,5-8 1 16,-3 16 2-16,3-8-1 0,3 13-1 15,3-5 1-15,9 11-1 16,0-9 2-16,9 6 1 16,0-8 1-16,9 0 2 15,0-8-5-15,6-5-1 16,-3-5-29-16,6-6-13 15,-4-5-20-15,4-6-9 16,0-2-35 0</inkml:trace>
  <inkml:trace contextRef="#ctx0" brushRef="#br0" timeOffset="-150066.079">22198 9181 204 0,'0'-3'77'0,"0"3"-42"0,-3 3-28 15,3 0 20-15,3-3-14 16,-3 0-4-16,3 5-2 16,0 0 0-16,3 1-3 15,0-1 2-15,3 0 0 0,0 0-5 16,3-2-2-16,0 0 0 15,2-3 2-15,-2 0 2 16,3-8 1-16,-3 0-2 16,0 0 1-16,3 0-2 0,-3-3-1 15,-3 3 1-15,0 1 1 16,-3 1-3-16,0 4-2 16,-3-1-3-16,-3 8 1 15,0 1 1-15,-3 12-1 16,-3-2 10-16,0 10 6 15,-3-2 1-15,-3 3 3 16,3-6-2-16,-6 8 0 16,6-5-3-16,-3 5-1 15,3-3-3-15,-3 1 1 16,3-6 0-16,-2 0 3 16,2-5-1-16,0-3 0 15,0-2-1-15,-3-9 0 16,3 1-2-16,3-11-1 15,0 0-3-15,6-8-2 0,0 3 1 16,12-5-1-16,-3 2-3 16,12-3 0-16,-3 3 2 15,8-2 2-15,-2 2-2 16,6-3 0-16,-3 4 1 16,5-4 2-16,-8 3-3 15,9-5-2-15,-6 2 2 16,0-2 2-16,-4 3-2 15,1-1 0-15,-6 3 1 16,3 0 2-16,-6 3-1 16,-3 3-1-16,-3 2-4 0,-9 8 0 15,0 0 0 1,-9 13 2-16,3-2 1 0,-6 4 3 16,3 1-3-16,0 0 0 15,3-3-1-15,0 3-2 16,6-3 5-16,0-2 3 15,0-3 3-15,6-3 1 16,-3-2 0-16,6-6 0 16,-3 1-4-16,9-12-1 15,-3 4 1-15,6-11 0 16,-1 2 0-16,-2-7 0 16,3 2-5-16,-3 0-1 15,-3 3 1-15,0 2 2 0,-3 1-2 16,-3 5-2-1,0-1-7-15,-6 6-2 0,0 1-17 16,-9 4-7-16,0 0-21 16,-6 6-6-16,6 0-22 15,0 4-42 1,0 1 33-16</inkml:trace>
  <inkml:trace contextRef="#ctx0" brushRef="#br0" timeOffset="-149583.302">22907 9041 168 0,'0'0'63'0,"0"0"-34"0,-6 5-12 0,6-2 22 15,0 2-9-15,0 0-2 16,0 6-10-16,-3-3-3 15,0 5-9-15,0 0-2 0,0 3 2 16,0-3-3-16,3 3-2 16,0-2 2-16,0-4 0 15,0-2 1-15,3-3 2 16,0 1-3-16,3-12 0 16,-3 4-1-16,11-9-2 15,-5 3 3-15,3-8 0 16,-3 3-1-16,3 0-2 15,-3 2 1-15,0 1-1 16,-3-1 0-16,0 8 0 0,0 3 4 16,0 8 2-16,-3-2 4 15,6 7 4-15,-3-3-6 16,0 6-2-16,-3-2-1 16,3-1 1-16,-1-3-3 15,1 1 0-15,0-3 3 16,3-3 1-16,0 1-10 15,6-9-3-15,3 0-30 16,6-7-12-16,-6 2-35 16,14-8-14-16,-5 0-2 15</inkml:trace>
  <inkml:trace contextRef="#ctx0" brushRef="#br0" timeOffset="-149373.534">23487 9120 316 0,'0'5'118'0,"0"-5"-64"0,6 8-61 0,-3-5 21 15,0 0-11-15,0-1-2 16,3 12-25-16,-6-4-11 15,15 3-95-15,-9 1-39 0</inkml:trace>
  <inkml:trace contextRef="#ctx0" brushRef="#br0" timeOffset="-148231.475">22776 9070 164 0,'0'-8'63'0,"0"8"-34"0,-3-5-19 0,3 5 20 16,-3-3-9-16,0 3-2 16,-6-3-5-16,0 1-1 15,-6 2-7-15,0 0-2 0,0 5 0 16,3-2 2-16,-3 5 3 15,3-3-6-15,-2 6-2 16,2-4-1-16,-3 9 0 16,3-5 0-16,0 5 0 15,3-3 0-15,0 3 0 16,3-3-3-16,3 0 2 16,0 1 3-16,6-1 3 15,0-3 0-15,6 1 0 16,0-3-17-16,15-3-6 15,-6 0-46-15,14-5-21 16,-5 0 0 0</inkml:trace>
  <inkml:trace contextRef="#ctx0" brushRef="#br0" timeOffset="-147303.577">22787 9088 116 0,'-8'-2'46'0,"8"2"-24"0,-9-3-15 0,9 3 13 16,-6 0-10-16,0 0-1 15,-6 3-3-15,0-1 1 16,-6 6-4-16,6-2-2 0,-3 2 2 16,3 0-2-16,0 10-1 15,0-2 3-15,-5 0 0 16,2-3-1-16,3 6-2 16,0-4 3-16,0 4 0 15,3-3-1-15,3 0 1 16,3-3 2-16,3 0 4 15,0 0 0-15,3-2 2 16,0 0 0-16,0-3 1 16,6-3-6-16,3 0-2 15,-3 0 0-15,6-5 0 16,-3 0 2-16,3-2 1 0,-4-1 1 16,4-5 2-16,-3 0-1 15,3-5 0-15,-3 2-3 16,0-12-1-16,0 1-3 15,-6-1 1-15,-3 1-2 16,-3 1-1-16,0 3 1 16,-3-1-1-16,0 3 0 15,-12 6 0-15,6-1-18 16,-3 9-8-16,3-1-35 16,0 6-13-16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1T18:55:30.7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9369 1826 636 0,'-3'31'0'0,"-3"25"5"0,6-30 3 16,-3 6-2-16,0 5 2 15,0-2-3-15,-3-4 2 16,3-9-4-16,-3-4 5 0,0-5 2 15,-3-13-3-15,4-8 1 16,-1-15-5-16,0-17-2 16,6-8-3-16,3-18 1 15,6-11 1-15,2-15 0 16,1 7 0-16,6 8 0 0,6 11 0 16,3 8 0-16,3 5 0 15,2 8 0-15,-2 13-5 16,0 11 1-16,-3 3 0 15,-7 10 2-15,-2 10 1 16,-6 9 3-16,-3 2-1 16,-6 6-1-16,-9 7 1 15,-9 9 1-15,-11 2-1 16,-4-3-1-16,-3 11-6 16,6-11-1-16,3-2-32 15,7-11-12-15,2-2-29 16,12-11-98-1,12-6-3 1,5-12 81-16</inkml:trace>
  <inkml:trace contextRef="#ctx0" brushRef="#br0" timeOffset="347.33">10152 1416 268 0,'-9'-8'101'0,"12"8"-54"0,3 0-17 15,0 0 31-15,3 0-29 16,6 0-12-16,3-6-13 16,-1 6-6-16,1-5 0 15,0 2-4-15,3 3 2 0,6-5-4 16,3 5-1-16,2 0-39 16,-5 5-15-16,-3 3-67 15,3 6-42 1,2-7 78-16</inkml:trace>
  <inkml:trace contextRef="#ctx0" brushRef="#br0" timeOffset="781.682">10661 1344 316 0,'-9'11'121'0,"3"-3"-66"0,0 5-47 16,3-5 27-16,0 5-20 15,0 6-6-15,0 2-8 16,0 3-1-16,3-3 0 15,0-3 0-15,3 1 2 0,3-11-47 16,3-3-20-16,0-5-38 16,3-8-55-16,0-3 48 15</inkml:trace>
  <inkml:trace contextRef="#ctx0" brushRef="#br0" timeOffset="901.57">10744 1011 96 0,'-15'-21'35'0,"3"15"-18"0,1 6-13 0,8 0 10 16,0 6-8-16,0-4-3 16,3 9-51-16,0-3-20 15</inkml:trace>
  <inkml:trace contextRef="#ctx0" brushRef="#br0" timeOffset="1231.133">10899 1228 196 0,'-30'5'74'0,"9"0"-40"15,-8 1-5-15,17 1 30 0,0-1-23 16,3 2-8-16,3 0-13 16,3 2-5-16,6-2-5 15,9 5 9-15,12-7 6 0,8 2-4 16,1-3 1-16,0 3-4 15,3-3 2-15,-7-2-2 16,-2-1 2-16,-9 1 1 16,-6 2-1-16,-12 3-1 0,-6 3 1 15,-9 2-8-15,-12 3-2 16,-8 3-5-16,-4 2-1 16,9-3-17-16,6 1-8 15,6-1-46-15,10-5-21 16,8-5-61-1</inkml:trace>
  <inkml:trace contextRef="#ctx0" brushRef="#br0" timeOffset="1832.657">11691 1371 252 0,'-15'-14'96'0,"12"20"-52"0,-3-4-21 0,3 1 29 16,0 5-16-16,-3-3-4 15,0 3-9 1,-3 5-5-16,0 6-10 0,0-3-3 16,0 2 1-16,3 1-3 0,3-6-2 15,3-5 0-15,3-3-1 16,6-5 2-16,0-13 1 15,3-6-1-15,3 1-2 16,0 2 3-16,0-2 0 16,0-1-1-16,-3 6 1 15,-3 5 2-15,3 3 2 16,-4 5-1-16,-2 5 1 16,0 3-2-16,0 10 0 15,3 1-1-15,3-1 2 16,3 4-5-16,3-4-1 0,3-5 2 15,0-10 3-15,5-6-2 16,4-10-2-16,6-5-3 16,-3-6 1-16,-4-5-23 15,4-11-10-15,6-16-26 16,2-5-12-16,1 3-31 16,-3 19-12-16,2 2 13 15</inkml:trace>
  <inkml:trace contextRef="#ctx0" brushRef="#br0" timeOffset="2672.046">12706 1434 200 0,'-9'0'74'0,"15"-5"-40"0,12-1 6 0,-6 4 33 0,5-3-17 16,4-9-8-16,6 1-14 16,6 0-5-16,6-14-16 15,-7-10-1-15,1-5 1 0,3-3-1 16,-1-13 1-16,-2 8-5 16,-6 7-3-16,-9 1 2 15,-9 7 2-15,-9 9-2 16,-6 0-2-16,-6 12-2 15,-3 9 0-15,-9 5-4 16,-6 5-2-16,-5 11 4 16,5 16 1-16,0 5-3 15,0 11 1-15,7 2-2 16,5 3 0-16,6-8 0 16,9-11 0-16,3 3 2 0,6-10 0 15,9-1 0-15,9-13 2 16,5 1-1-16,1-12-1 15,6-4 1-15,8-9 1 16,7-5-1-16,-3-10 2 16,-10-6-2-16,-8 5-1 15,-6 9 1-15,-6-1-1 16,-9 17 0 0,-9 10 0-16,-6 5 0 15,-3 8-3-15,-3 3 2 16,3 2 1-16,6-7 2 15,3-3-1-15,6 2-1 16,3 1-2-16,6-6 1 16,0-8 1-16,0-5 2 0,5 0 3 15,7-5 2-15,-6-3-3 16,0-10-3-16,-6-6 2 16,-3-5 0-16,-6-8 1 15,-6 8 0-15,-6 5-5 16,-6 3 1-16,0 2-5 15,0 11 1-15,-3-2-20 16,3 7-7-16,-3 3-24 16,9 8-8-16,3 5-19 15,9 0-9-15,9 6-34 16</inkml:trace>
  <inkml:trace contextRef="#ctx0" brushRef="#br0" timeOffset="3602.369">13703 1270 176 0,'0'-24'68'0,"3"19"-36"0,-3-11 4 0,0 11 32 15,-3-8-21-15,-3 5-6 16,-6 8-16-16,-3 2-4 15,-6 9-12-15,-2 2-3 0,-1 6 0 16,0 2 1-16,3 5 1 0,3-5-4 16,6 3-1-16,3-5-1 15,6 2-2-15,9-3 5 16,9-2 4-16,12-5 4 16,6-11 2-16,0-5-6 15,5-3-3-15,4-6-1 16,0 1 1-16,-7-5-1 15,-2-9 0-15,-3-5-1 16,-3-2 0-16,-1 5 0 16,-5 2 2-16,-6 6-3 15,-3 3 0-15,-3 5 3 16,-6 7 1-16,-6 6-6 16,-3 16-2-16,0 0 0 15,-6 8 2-15,-6 2 0 0,-3 1-1 16,-2-6 1-16,-1 11-1 15,3-11 0-15,3 3 2 16,6-6-1-16,3-5-1 16,3-5 3-16,6-8 0 15,9-5-1-15,6-3 1 16,3 0-2-16,3-10-1 16,-3-1 3-16,-3-2 0 15,-1 8-4-15,-2-6-1 16,-3 11-2-16,0 8 3 15,-3 3 0-15,-3 7 3 16,0 4-3-16,0-1 0 16,0 0 1-16,0-5 0 15,3 3 4-15,3-3 2 0,6 0 0 16,9-3 1-16,5-5-2 16,7 0 2-16,0-11-4 15,3-5-2-15,5-7 0 16,-2-20 1-16,0-7-1 15,2-16 2-15,4 0-2 16,5-16 2-16,-5 2-2 16,-6 1-1-16,-10 7 1 15,-8 9-1-15,-6 15 2 16,-3 11 3-16,-6 8-7 16,-3 11 0-16,-9 12-2 0,-6 20 2 15,-12 9 1-15,-6 22 1 16,-5 11 0-16,2 7 0 15,3 9 0-15,3 7 2 16,3-2-3-16,7-11 0 16,5-5 1-16,6-11 0 15,3-5-18-15,0-13-8 16,3-3-13-16,6-10-6 16,2-6-13-16,4-13-6 15,0-8-12-15,-3-3-2 16,-3-2-33-1</inkml:trace>
  <inkml:trace contextRef="#ctx0" brushRef="#br0" timeOffset="3802.464">14292 1069 228 0,'-12'-8'85'0,"15"8"-46"0,0-3-10 16,3 3 28-16,3-2-12 15,3 2-1-15,3-8-21 16,3 2-6-16,6 1-11 15,11-3-4-15,10-2-1 0,-3 7-12 16,-4-2-3-16,4-1-28 16,-3 4-11-16,-6 4-21 15,-7 4-8-15,-5-1-22 16</inkml:trace>
  <inkml:trace contextRef="#ctx0" brushRef="#br0" timeOffset="4023.01">14712 1220 212 0,'-18'21'82'0,"15"-11"-44"0,-9 12 2 0,9-12 33 16,0 6-13-16,0-3-3 15,0 1-26-15,0-4-9 16,0-2-13-16,3 0-8 0,0-3-2 16,0-5-1-16,6 0-2 15,0-5-15-15,3-6-7 16,-3-4-18-16,0-7-5 15,0-23-14-15,0-2-3 16,0-3 1-16,3 5 2 16,-3 5-14-1</inkml:trace>
  <inkml:trace contextRef="#ctx0" brushRef="#br0" timeOffset="4685.467">14801 1127 176 0,'0'13'66'0,"9"3"-36"0,-3 13-20 0,-3-21 17 16,0-2 2-16,0 7 2 15,0-5-1-15,0 5-1 16,0-5-16-16,0 2-1 0,0 4-1 16,0-9-2-16,0 3 2 15,0 0-6-15,0-3-1 16,-3-5 0-16,6 8 0 16,-3-3 2-16,6-5 1 15,-3 0-1-15,0 0-1 16,-3-5-3-16,0 2 1 15,3-2-2-15,0 5 2 16,0 0-2-16,-1-5 2 16,1 2 2-16,3-2 2 15,0 0 1-15,0-3 2 0,0 0-5 16,3-5-1 0,0-3 0-16,-3 0 0 0,0 3 0 15,0-6 2-15,-3 6-3 16,0 0 0-16,-6 2-1 15,0 3 1-15,-3 3-2 16,-6 2-1-16,-3 3 1 16,-6 3 1-16,0 2-3 15,0 6-2-15,0 5 2 16,4 2 0-16,2-5 1 16,3 6 0-16,0-6 0 15,3-5 2-15,0 3-3 16,6-4-2-16,0-1 2 0,9-4 2 15,0-2-5-15,0-5 1 16,6 2-28-16,2-10-9 16,1-11-20-16,3 3-7 15,-3-5-52 1,0 2-30-16,0 3 71 16</inkml:trace>
  <inkml:trace contextRef="#ctx0" brushRef="#br0" timeOffset="5345.67">15200 1140 160 0,'-6'22'63'0,"3"-17"-34"0,-3 16 6 0,3-10 29 16,0-3-17-16,-3 5-4 16,0 0-8-16,0 0 0 15,1 6-19-15,-4-6 4 0,3 0 3 16,3 0-3-16,0 1-2 15,0-9-8-15,0 3-4 16,3-8 1 0,3-5-6-16,6-3-3 15,3-11 3-15,2-2 1 0,4-6 0 16,0-4-2 0,0 4 1-16,-3 6-1 0,-3 3-3 15,-3 4 0-15,0 4 2 16,0 7 0-16,-3 11 1 15,0 0 0-15,2 11-3 16,1 4 2-16,3-1 1 16,3-1 0-16,3 2 0 15,6-4 2-15,0 2-14 16,2-2-7-16,-2-6-30 16,-3-5-13-16,3-8-89 15,-3-8 22 1</inkml:trace>
  <inkml:trace contextRef="#ctx0" brushRef="#br0" timeOffset="5479.599">14947 913 296 0,'-50'-8'110'0,"35"16"-60"0,-6-13-14 0,15 5 38 16</inkml:trace>
  <inkml:trace contextRef="#ctx0" brushRef="#br0" timeOffset="5562.043">14849 908 579 0,'0'-3'-12'15,"6"3"2"-15,12-5-53 0,6-1-18 16,5 4-54-16</inkml:trace>
  <inkml:trace contextRef="#ctx0" brushRef="#br0" timeOffset="7221.524">16153 1127 220 0,'3'8'82'0,"-3"-8"-44"0,3 5-29 15,0 3 22-15,0 6 1 16,-3 4 5-16,-3 9-7 0,-3 4-3 16,-6 1-15-16,-3 2 3 15,-6 11 3-15,3 0 1 0,0 0 1 16,0-5-9-16,1 0-4 16,-1-6-2-16,0-2 1 15,0-6-3-15,0-5 0 16,3-5 1-16,3-5 0 15,3-6 0-15,3-13 0 16,4-5-2-16,2-11-2 16,8-15 3-16,7-6 0 15,3-8-4-15,6-8 1 16,9-3-2-16,2-2 0 16,-2 8 2-16,0 0 2 15,3 10-1-15,2 8 2 16,4 9-4-16,0 4 0 15,-7 9-1-15,-2 4 0 0,-6 7 2 16,-6 7 0-16,-6 0 2 16,-3 15 3-16,-9 9-4 15,-6 3-3-15,-12 7-2 16,-9 3 3-16,-3 3-29 16,0-8-12-16,3 2-25 15,-2-2-8-15,2 2-64 16</inkml:trace>
  <inkml:trace contextRef="#ctx0" brushRef="#br0" timeOffset="9457.842">16691 1127 220 0,'-6'0'85'0,"4"3"-46"0,-4-3-21 0,3 0 25 16,0 5-7-16,-3-5-1 15,-3 5-11-15,-3 9-2 16,-6-1-13-16,-3 5-3 0,-3-2 0 16,3 8-3-16,4-8-2 15,5 2 0-15,0 1 1 16,6-6-1-16,3 0-1 15,9-7 1-15,6-6 1 0,9-6 1 16,-1-7 1-16,1 0-5 16,0-14 1-16,0 4 2 15,0-4 1-15,-3 1 3 16,-4 5 3-16,-5 2 0 16,0 6 2-16,-6 5-8 15,-3 8-4-15,-3 3 0 16,-3 10 2-16,0 11 0 15,0-3 2-15,4 3-2 16,-1 2 2-16,3-10 4 16,3 2 6-16,2-4-5 15,7-1 0-15,6-3 0 16,6-10 0-16,6-5-2 0,0-8-1 16,-4-8-3-16,1-3 1 15,0-16-2-15,3-10-1 16,-4 2 1-16,-2 3 1 15,-6 6-1-15,-3-6 2 16,-6 10-4-16,-3 12-2 16,-3 1 2-16,-6 4 2 15,-6-1-7-15,3 6-1 16,3 5-3-16,3 8-1 16,0 5-5-16,12 3-3 15,3 0 0-15,3 3 1 16,0-6 5-16,5-2 4 0,1 2 5 15,0 3 2-15,-3 3 2 16,-6-3 0-16,-6-3-3 16,-9 8 0-16,-6 0 4 15,-3 3 3-15,-3 8-3 16,-3 8-3-16,-3-6 3 16,3 6 1-16,0 2 2 15,6-7 2-15,3-1-1 16,4 1 0-16,4-3 1 15,7-11 3-15,0 0 2 16,6-5 1-16,6-3 0 16,12-10 0-16,6-3-6 15,2-5-2-15,-11 0 0 0,6-6 0 16,2-7 0 0,-2-6 0-16,-3-3-2 0,-12 12 1 15,-3 4-2-15,-4 3 2 16,1-10 0-16,-6 7 1 15,-9 1 0-15,-6 5 2 16,-6 5-5-16,-3 2-3 16,-2 6 1-16,-4 8 0 15,-6 8 1-15,-6 5 0 16,0 6 0-16,4 4 0 16,2-4 2-16,6 5 1 15,6-6-4-15,3 1-1 16,9-1 1-16,6-7 0 15,9-6 3-15,6-5 1 16,3-3-1-16,3-5-2 0,-3-11 1 16,2-2 1-16,1-3-1 15,0-10-1-15,3-3 1 16,-6 0-1-16,-4 2 0 16,-2 9 0-16,-3-1 0 15,-6 6 0-15,0 5 0 16,-6 8 2-16,-6 8-3 15,0 10 0-15,0 1 1 16,-3 2 0-16,0 6 0 16,1 4 0-16,2-4 0 15,0-1 0-15,3-5 0 16,3-2 0-16,6-1 0 0,3-10 2 16,5-2-1-16,4-6 2 15,3-6-2-15,-3-2-1 16,3-15 3-16,3 2 0 15,5-1-4-15,4 4 1 16,-3 5 0-16,-3-1 0 16,-4 9-3-16,-5 0 2 15,-3 10 1-15,-3 0 0 16,-3 1 0-16,0 10 0 16,-3 2 0-16,-6-5 2 15,0 6-1-15,0-6 2 16,0 3-2-16,0-3-1 15,0-2-2-15,3-3 1 16,3-3 1-16,3-5 2 0,3 0-3 16,-3-8 0-16,6-8 3 15,5-5 1-15,4 0-4 16,3-3-1-16,-3 8 1 16,-3 0 0-16,-6 6 1 15,-4 4 0-15,-2 6-3 16,-3 3 2-16,0 10-1 15,-3 3 0-15,0-3 2 16,0 1 0-16,0-1-3 16,0 0 2-16,0 0 3 15,0-7 1-15,3 1-4 16,0-7 1-16,0 0 0 16,3-7 2-16,3-9-3 15,3 8-2-15,-3-5-1 0,8-1 0 16,7-4-2-16,-3 5 1 15,-3 5 1-15,-9 8 2 16,-3 0-1-16,0 8 1 16,3 10 2-16,-1-5 2 15,-2 6-3-15,0 2-2 16,0-8 4-16,0 6 1 16,0-11 0-16,3 2-2 15,6-7 3-15,-3-3 0 16,0 0-1-16,5-8-2 15,-2 3 1-15,3-14-1 16,3-7 0-16,-9 10 2 0,0-3-1 16,-6 6-1-16,0 0 1 15,-6 0 1-15,-3 2-3 16,-6 8-2-16,3 3-1 16,-12 0 3-16,-12 14 2 15,6-1 2-15,3 8-4 16,6 3-1-16,0-3-2 15,4-3 3-15,-1 4 0 16,3 1 3-16,3-1-3 16,0-9 0-16,6-3 1 15,9 1 2-15,5 0 1 16,1-6 3-16,-3 3 1 16,6-8 1-16,12-5-4 0,8-3-1 15,4-6-1 1,0-4-2-16,-4-17 1 0,-5-10 1 15,3-18-1-15,8 2 2 16,-2-2-2-16,-3-9 2 16,-7 6-2-16,-14 18-1 15,-3 11-2-15,0-10 1 16,6-9-1-16,-12 27 0 16,-3 5 2-16,-6 8 2 15,0 6-3-15,-6 15-2 16,0 0-1-16,-6 25 3 15,3-4 0-15,-15 16 1 16,-12 32 0-16,9 3 0 16,4-3 0-16,2-2 0 15,3-9-25-15,0-5-8 0,6-10-25 16,0-8-11-16,3-3-10 16,3-16-1-16,6-8-38 15</inkml:trace>
  <inkml:trace contextRef="#ctx0" brushRef="#br0" timeOffset="12880.426">18599 1011 172 0,'6'-14'66'0,"-3"14"-36"0,6-7-22 0,-3 7 18 15,3-6-6-15,3-2-2 16,3 3-8-16,3 0-2 16,3-3-4-16,5 3-1 0,1-3 3 15,3 2 3-15,9 1 2 16,-7 2-3-16,1-2 0 15,0-3-3-15,3 3 0 16,-1-3-1-16,1 3 0 16,-3-1 0-16,-3 4 0 15,-7-4-5-15,1 6-1 16,-3 0 3-16,-3 0 3 16,0 0-3-16,-3 0-1 0,-3-5-11 15,-4 2-3-15,1 3-17 16,-3-5-6-16,0 0-20 15,-3 2-9-15,-3-2-11 16</inkml:trace>
  <inkml:trace contextRef="#ctx0" brushRef="#br0" timeOffset="17759.088">19641 1228 104 0,'0'-8'41'0,"3"8"-22"0,-3 0-14 15,0 0 13-15,0 0 1 16,0 0 1-16,0 0-3 15,0 5 0-15,0-5-3 0,-3 8 1 16,0-3-8-16,0 3 7 16,0 3 3-16,-3 2-1 0,-3 8 3 15,-3 6-4-15,-2-9-1 16,-7 9-6-16,3 4 0 16,0 4-3-16,3-3 2 15,6-6-6-15,6 6-3 16,9-1-2-16,6-4 0 15,6-6-22-15,12-8-10 16,14-26-47 0</inkml:trace>
  <inkml:trace contextRef="#ctx0" brushRef="#br0" timeOffset="31692.503">18948 1487 184 0,'-3'-5'68'0,"3"5"-36"0,0-3-13 0,0 3 21 15,3 0-14-15,3-5-2 0,0-1-5 16,3-1-3-16,-1-1-8 16,4 2-1-16,3-7 3 0,3 2-2 15,0 4 1-15,3-7-1 16,-3 6 0-16,-3-5 2 16,-1-3 1-16,-2 3-3 15,-6 0-3-15,-3 5 2 16,-3-5 0-16,0 5-1 15,-6 2-1-15,-3 6-3 16,-6 0-2-16,-2 6 1 16,-4 2-1-16,3 0 0 15,0 5 0-15,3 0 0 0,0 3 0 16,3 0 0 0,3 2 0-16,1 1-3 0,2-1 2 15,3 4-1-15,0-9 0 16,3 5 2-16,3-5 0 15,3-5 0-15,2 3 0 16,4-3 2-16,3-8 3 16,6 0 0-16,3-11 2 15,3 3-2-15,0-10 0 16,-4 2-1-16,4-2 0 16,3-4-2-16,0 4-2 15,-1-9 3-15,1 1 2 16,-3-1-4-16,-3-10-1 15,-3-2 2-15,-4-1 3 16,1 3-2-16,-3 3-2 0,-3 2 0 16,-3 5 1-16,-3 6-1 15,-3 3 2-15,0 4-2 16,-3 4 2-16,0 2-7 16,3 0 1-16,0 3-1 15,0 5 2-15,-3 0 1 16,0 0 3-16,3 5-1 15,-3 3-1-15,-3 5-2 16,0-2 1-16,-3 2 1 16,0 3 2-16,0-3-1 15,3 0-1-15,0 6 1 16,0-6 1-16,0-5-1 16,3 3-1-16,0-3-2 0,3-3-1 15,0 0-1-15,3-2 3 16,0-3 2-16,3-3 2 15,0 3-1-15,0-5-2 16,-3 5 1-16,0 0-1 16,-3 0-3-16,0 5 2 15,-3 3 5 1,0 5-4-16,-3-5-2 16,0 5 3-16,3-2 1 15,0 2-3-15,0-5 1 16,3 3-2-16,3-3 0 15,0 0 2-15,3-3 2 16,2 0-3-16,4 3-2 0,3-3 2 16,0-2 2-16,0-6-20 15,0 3-9-15,3-5-30 16,-1-3-14-16,4 3-60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8:18:48.3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18 906 5632,'0'0'69,"-1"0"1,1 0-1,0 0 0,0 0 1,-1 0-1,1-1 1,0 1-1,0 0 1,0 0-1,-1 0 0,1 0 1,0-1-1,0 1 1,0 0-1,0 0 0,0 0 1,-1-1-1,1 1 1,0 0-1,0 0 0,0-1 1,0 1-1,0 0 1,0 0-1,0-1 0,0 1 1,0 0-1,0 0 1,0-1-1,0 1 1,0 0-1,0 0 0,0-1 1,0 1-1,0 0 1,0 0-1,0-1 0,1 1 1,-1 0-1,0 0 1,0 0-1,0-1 0,0 1 1,0 0-1,1 0 1,-1 0-1,0-1 0,0 1 1,0 0-1,1 0-69,13-16 1741,-2 4-371,3-13-593,-1-1 1,-2 0-1,0-1 1,8-28-778,-14 37 239,6-16 26,-3-1-1,0-1 1,-3 1-1,0-1 1,-2-5-265,-1-20 395,-3 0-1,-5-39-394,2 57 258,-2-1 0,-1 1-1,-7-18-257,11 55 14,0 1-1,0-1 0,0 1 0,0 0 0,-1 0 0,0 0 0,0 0 0,-1-1-13,3 5-4,0 0 1,0 0-1,1 0 0,-1 1 1,0-1-1,0 0 0,0 0 1,0 1-1,0-1 0,0 0 1,0 1-1,-1-1 0,1 1 1,0-1-1,0 1 0,0 0 1,-1 0-1,1-1 0,0 1 0,0 0 1,0 0-1,-1 0 0,1 0 1,0 0-1,0 1 0,-1-1 1,1 0-1,0 0 0,0 1 1,0-1-1,-1 1 0,1-1 1,0 1-1,0 0 0,0-1 1,0 1-1,0 0 0,0 0 0,0-1 1,1 1 3,-4 3-21,1-1 1,-1 0 0,1 1-1,1 0 1,-1 0 0,0 0-1,1 0 1,0 0 0,-2 4 20,-13 43-50,16-47 43,-6 27-14,1 1 1,1-1-1,2 1 0,1 0 1,1 10 20,3 16 11,3 0 1,6 29-12,-1-30 340,3 1 0,10 27-340,-14-59 49,1-1 1,1 1-1,0-2 0,2 1 0,1-2 1,8 9-50,-15-22-232,1-1 1,-1 0 0,2 0 0,-1-1-1,2 0 1,0 0 231,-7-6-195,-1 0-1,1 0 0,0-1 1,0 1-1,0-1 1,1 0-1,-1 0 1,0 0-1,0 0 1,1 0-1,-1-1 196,-1 0-150,0 0 0,0 0 1,0 0-1,0 0 0,0-1 0,1 1 1,-1-1-1,0 1 0,-1-1 0,1 0 1,0 0-1,0 0 0,0 0 0,0 0 1,-1 0-1,1 0 0,0-1 0,0 0 150,3-4-202,0 1-1,0-1 1,0-1 0,-1 1-1,0-1 1,0 1-1,-1-1 1,0 0-1,1-2 203,1-5-14,-1-1 1,0 1-1,-1-1 0,0-3 14,-1-9 165,-2 26-120,0-1 1,0 1-1,-1 0 1,1-1-1,0 1 1,0-1-1,-1 1 1,1 0 0,0-1-1,-1 1 1,0 0-1,1 0 1,-1-1-1,0 1 1,1 0-1,-1 0 1,0 0-46,0 1 15,1 0 0,0 0 0,0 0 0,0 0 0,0 0 0,-1 0 0,1 0 0,0 0 1,0 0-1,0 0 0,0 0 0,-1 0 0,1 0 0,0 0 0,0 0 0,0 0 0,0 0 1,0 0-1,-1 0 0,1 0 0,0 1 0,0-1 0,0 0 0,0 0 0,0 0 0,0 0 1,0 0-1,-1 0 0,1 1 0,0-1 0,0 0 0,0 0 0,0 0 0,0 0 0,0 1 0,0-1 1,0 0-1,0 0 0,0 0 0,0 0 0,0 0 0,0 1 0,0-1-15,-2 9 261,2-9-233,-2 11 261,0 0-1,1-1 1,0 1-1,1 0 1,1 3-289,-1-10 46,0 0 1,1 0-1,0 0 1,0-1-1,0 1 1,0 0-1,0-1 1,1 1-1,-1-1 1,1 1-1,0-1 1,0 0-1,1 0 1,-1 0-1,1 0 1,1 2-47,-3-4 26,0-1 1,0 1-1,1 0 0,-1-1 1,0 1-1,1 0 0,-1-1 1,1 0-1,-1 1 0,0-1 1,1 0-1,-1 0 0,1 0 1,-1 0-1,1 0 0,-1 0 1,1 0-1,-1 0 0,1-1 1,-1 1-1,0 0 0,1-1-26,2-1 71,0 1 1,0-1-1,0 0 0,0 0 0,-1 0 0,1 0 0,1-2-71,5-5 118,-1 0-1,0 0 1,-1-1-1,0 0 1,0 0-1,-1-1 1,-1 0 0,5-10-118,-2 2 142,-1 0 1,-1 0-1,-1-1 1,-1 0-1,0-3-142,-4 17 44,0-1 0,0 1 0,-1-1 0,0 1 0,0-1 0,-1 1 0,0-1 0,0 0-44,1 5 8,0 1-1,-1-1 1,1 1 0,0-1 0,-1 1-1,1 0 1,-1-1 0,0 1 0,1 0-1,-1 0 1,0-1 0,0 1-1,0 0 1,0 0 0,0 0 0,0 0-1,0 0 1,0 0 0,0 0 0,0 0-1,0 1 1,-1-1 0,1 0 0,0 1-1,-1-1 1,1 1 0,0-1-1,-1 1 1,1 0 0,-1 0 0,1-1-1,0 1 1,-1 0 0,1 0 0,-1 0-1,1 0 1,-1 1 0,0-1-8,-3 2-14,0 0 1,1 0-1,-1 0 1,1 0-1,0 1 0,-1-1 1,1 1-1,0 0 1,1 1-1,-1-1 1,1 0-1,-1 2 14,-10 10-492,2 0 0,-5 8 492,-2 6-2187,-6 12 2187,6-3-2885,7 2-4197,11-28 3946</inkml:trace>
  <inkml:trace contextRef="#ctx0" brushRef="#br0" timeOffset="276.271">669 26 6016,'-5'-17'2069,"4"12"-1202,-1 2 183,0 3-802,1 20 4600,2 12-4083,2 1 0,1-1-1,1-1 1,7 20-765,42 125 346,-9-33-135,-37-112-272,8 26 299,5 7-238,-15-47-486,2 1 1,0-1-1,1-1 1,0 0-1,9 10 486,-4-10-1646,-14-15 1504,1-1 0,0 1 0,-1 0 0,1-1 0,0 1 0,0-1-1,0 1 1,-1-1 0,1 0 0,0 1 0,0-1 0,0 0 0,0 1 0,0-1-1,0 0 1,0 0 0,0 0 0,0 0 0,0 0 142,1-1-373,-1 1-1,1-1 1,-1 0 0,0 1-1,1-1 1,-1 0 0,0 0-1,1 0 1,-1 0 0,1-1 373</inkml:trace>
  <inkml:trace contextRef="#ctx0" brushRef="#br0" timeOffset="483.239">414 573 8320,'0'-6'3072,"13"-2"-1664,15-6-1280,2 6 672,4-9-512,20-12-160,7-2-864,8-5-320,14 2-2624,9 2-1120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1T18:56:27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4181 10382 156 0,'-15'0'57'0,"18"3"-30"0,0-3-32 16,9 3 18-16,0-3 0 15,0 0-4-15,3 0-1 16,2 0-4-16,4 0-3 0,6-3 2 0,0 0 0 15,0-2 1-15,2 0 2 16,4-3 3-16,0-3-2 16,0 1 1-16,5-6-1 15,1-5 1-15,-3-1 0 16,2 1 0-16,1-3 2 16,0 1 1-16,-3-1-5 15,-4-8-2-15,1 3-2 16,0 0 1-16,3 0 0 15,-1-3 3-15,-2-2 1 16,6-1 1-16,-4-2-2 16,1 0 1-16,0 0-4 15,-3-3 0-15,2 1 1 16,-2-6 0-16,0 2-2 16,0 1-2-16,2-3 1 15,4 3 1-15,3-9-1 0,2 6 2 16,1-2 0-16,0 2 3 15,-4-3-1-15,1 1 0 16,-3-1-1-16,-1 0 0 16,1 1 0-16,3-9 0 15,2 6-2-15,-2-3 1 16,3 0 0-16,-4 0 1 16,1-2-2-16,-3-1-2 15,-4-2 1-15,1 2-1 16,-3-5 0-16,0 8 2 0,-4-5 1 15,4 0 3 1,3-3-3-16,-3 3 0 0,-1-6-1 16,-2 6-2-16,0-3 5 15,3 1 1-15,-4 1 0 16,1-1 1-16,-3-1-4 16,0 0 0-16,-1-5-3 15,1 0-1-15,-3-3 1 16,0 5 2-16,-3 1-3 15,0-1 0-15,2 1 3 16,4-1 3-16,0-2 0 16,0 0 2-16,0 5-6 15,-1-5-1-15,1 0 2 16,3 0 1-16,0-1-1 16,-1-1-2-16,1 2 1 15,-3-1-1-15,0 1 0 0,3 5 0 16,-7-2 0-16,1 2 0 15,0-2 0-15,3-1 0 16,0 6 0-16,-1-3 0 16,4 0 2-16,0 3 1 15,9-11-4-15,-4 3 1 16,1 2 2-16,-3 4 1 16,-4 1-1-16,4 1-2 15,0 5-2-15,-3 6 1 16,0 2 1-16,2 0 0 15,4 0 0-15,3 5 2 16,-1 3-1-16,4-5-1 0,0 2-2 16,2 3 1-16,-2 0 1 15,-3 3 0-15,-1 2-3 16,-5 3 2-16,3 2 3 16,6 3 1-16,-1 3-1 15,1 5-2-15,0 3-2 16,-1 0 1-16,4 0 3 15,0 5 1-15,-1 0-4 16,1 2 1-16,2-1 2 16,7 1 1-16,0 6-1 15,-1 0 1-15,-2 0-2 16,-1 3 2-16,-2 2-7 16,0 0 1-16,-4 3 1 15,1 0 1-15,6 0 1 0,2 6 2 16,-5-1-1-16,-1 3-1 15,-2 5 1-15,0 0 1 16,-4 3-1-16,-2 0-1 16,-3 10 1-16,-4-2 1 15,1-1-1-15,3 1-1 16,0 3 1-16,2-1 1 16,-2-2-3-16,-3 0-2 15,3 5 2-15,-4 5 2 16,1-2 0-16,3 7-1 15,-6-2 1-15,2 3-1 16,-2 5 0-16,-3-3 2 16,0-2 1-16,5 7 1 15,4 1-5-15,3-1 1 0,-1 4 0 16,1-4 0-16,6-2 2 16,-4-3 1-16,4-2 1 15,0 2 0-15,-7 3-2 16,1 0-2-16,6 5-2 15,2-2 1-15,-2-3 3 16,0 0 1-16,-1-6-4 16,-2 6-1-16,-3 3 5 15,-1-3 3-15,-2 5-6 16,-3-3 1-16,0 4-1 16,-4-6 0-16,4-6 0 15,3 1 2-15,0 5-1 16,-1 0 2-16,1-3-2 0,3 8 2 15,-4-5-4-15,1 3-2 16,-3-4 2-16,0 1 2 16,-1 3 0-16,-2 0-1 15,0-6 1-15,3 11-1 16,2-3 0-16,4-5 0 16,0 2 0-16,-4-2 0 15,-8-13 2-15,15 23 1 16,0-2-1-16,-4 3 1 15,4-3-2-15,-6 0-1 16,-4-6 1-16,4 1 1 0,3 4-1 16,6-4 2-16,-7 0-4 15,1 2 0-15,6-3-1 16,-7-2 0-16,1-2 4 16,0-4 1-16,-1 3-1 15,-2 1 1-15,0-1-2 16,2 3 2-16,4 0-2 15,0-6-1-15,-3 1-2 16,2-3 1-16,1 0 3 16,0 0 1-16,-1 3-4 15,4-3-1-15,-6-3 3 16,5 3 1-16,1 3-3 16,2-11 1-16,1 0 0 15,0-3 2-15,-1 3-1 16,1-5 2-16,-3-3-2 0,-1 3 2 15,1-1-4-15,3 4 0 16,2-1 1-16,4-2 2 16,-1-3-3-16,1-2 0 15,-4 2 1-15,10-3 0 16,-6 3-3-16,5-2 2 16,7 2-6-16,8 0-3 15,6 0-14-15,7 3-7 16,11-3-20-16,15-3-5 15,9-2-23-15,12-5-10 16,12-9-25 0</inkml:trace>
  <inkml:trace contextRef="#ctx0" brushRef="#br0" timeOffset="3179.83">14179 16536 172 0,'-9'-5'66'0,"-3"8"-36"0,6-3-31 16,6 0 12-16,0 0-7 15,6 0-1-15,0 2-1 0,9-2 1 16,0 0-2 0,3-2 4-16,0-3 4 0,6-6-1 0,-1 0 1 15,7-2-3-15,0-3 1 16,0 0 0-16,2-2 3 16,4-14-1-16,3 6 0 15,6-1-3-15,-1-5 1 16,1 3-4-16,-3-5 0 15,5 0 1-15,1-3 2 16,-1-6-5-16,4-2-1 16,0 6 6-16,2-9 4 15,1 0-5-15,-4 1-3 0,1-4-1 16,0 4 1-16,-7-1 1 16,4-5 3-16,-1 3-3 15,-2 0-2-15,-3-6 2 16,2 3 2-16,1 0 0 15,-3 0 0-15,-1 3-3 16,1-3 1-16,0 0-2 16,-1 0-1-16,-2-5 1 15,3 3-1-15,-1-4 0 16,1 4 2-16,3-1 1 16,-1 1 3-16,1-1-3 15,0 3-2-15,-4-5-3 16,-2 2 1-16,0-4 1 15,2 1 0-15,4 4 2 16,0-1 1-16,-1 3 1 16,1-2 0-16,0-1 2 15,-1 1 3-15,-5-4-2 0,0 6-2 16,-4 6-2-16,-2-9 0 16,3 3-2-16,0 3-1 15,2-5 1-15,-2 2-1 16,0 0 0-16,0-3 2 15,-4 6-3-15,1 5 0 16,0 0 1-16,-4 3 2 16,-2-6-1-16,0 3-1 15,-3-3 1-15,0 3 1 16,0 0-1-16,-1-2 2 16,1 2-4-16,3 2 0 0,0-2 1 15,0 3 0-15,-1 0 0 16,4 2 2-16,-6-7-1 15,3 2-1-15,2 0 1 16,1-6 1-16,0 6-1 16,0 0-1-16,-1 0-2 15,1 3 1-15,0 0 1 16,0 2 2-16,3-5-3 16,-1 5 0-16,4 1 1 15,9-9 2-15,-7 3-3 16,4 5 0-16,0 3 1 15,-1 6 0-15,4 1 0 16,-3-1 0-16,2 2 0 16,13-1 0-16,-4 1 0 15,-2 0 0-15,0 3 0 0,-1-1 0 16,-5 1-3-16,3 2 0 16,-4 3 2-16,1 0 0 15,2 5 1-15,4 0 0 16,3 3 0-16,-4 2 0 15,4 3 0-15,-4 3 0 16,1 2 0-16,0 3 0 16,-7 3-3-16,1 5 2 15,3 2 1-15,-1 9 0 16,-2 10-3-16,-4 3 0 16,4-3 2-16,0 3 0 15,-4-3 1-15,4 0 0 0,-6-3 0 16,-1 1 0-16,7 2 0 15,3 5 0-15,-1 3 0 16,-2 6 2-16,6 2-3 16,-4 0 0-16,1 2 1 15,0 1 0-15,-4-6-3 16,4 1 2-16,5 4 1 16,1 3 2-16,-6 3-1 15,-1 0 2-15,1 3-4 16,-4-1-2-16,-2-4 2 15,0-4 0-15,-6 6 1 16,-1 3 2-16,4 2-1 16,3 3-1-16,2-3 1 15,-5 3 1-15,-3-8-1 0,-1 0 2 16,-2 5-2-16,3 0-1 16,-3 6 1-16,2-3-1 15,-2-3 0-15,-3 5 2 16,-3-7 1-16,2 2 1 15,4 3-5-15,0-3 1 16,0 3 0-16,-4-3 2 16,1 0-1-16,-3 1-1 15,0-7 1-15,0 7 1 16,-4-1 1-16,1 5 3 16,0-2-3-16,0-3 0 15,3 3 1-15,-1-2 2 0,1-4-3 16,-3 3 0-16,3-2-1 15,5 5 1-15,1 0-2 16,3-6 2-16,-3-2 0 16,2 0 3-16,4-3-3 15,0 3 0-15,-4 0-1 16,4 3 1-16,-3-3-4 16,-3-6 0-16,2-2 1 15,4 5 2-15,0-2-3 16,2-6 0-16,4 1 3 15,-6-1 1-15,2-2 1 16,-5-3 0-16,6-3 0 16,-3 1 0-16,-4-4-2 15,-2-2-2-15,0-2-2 16,-1-1 1-16,4-7 3 0,0 5 1 16,0 2-1-16,2-5 1 15,-2-2-2-15,0-1-1 16,-1-2 3-16,-2-3 2 15,0 1-2-15,0-1-2 16,-6-3 0-16,-1-2-1 16,-2 6 0-16,0-1 0 15,3 0-3-15,-1 3 2 16,-2-3 1-16,0 0 2 16,0 3-1-16,0-2 2 15,3 4-2-15,-4-2-1 16,4-3-2-16,-3 6 1 0,6-3 1 15,-1-1 0-15,1-1 0 16,6 4 0-16,0-2-11 16,2 0-3-16,4 0-17 15,0 0-6-15,8 0-26 16,7-3-13-16,-4-13-56 16</inkml:trace>
  <inkml:trace contextRef="#ctx0" brushRef="#br0" timeOffset="14319.198">4809 10634 196 0,'-21'-11'74'0,"21"11"-40"0,0 0-42 16,3 0 12-16,6 0 0 16,0-3 2-16,3 3 0 15,3 0 1-15,3 0-4 16,2 3 0-16,7-3 3 0,3 0-1 16,12 0 2-16,-1-3-4 15,4-2 0-15,0 0-3 16,2-3-1-16,-2 0 3 0,0-5 1 15,2-1 3 1,-2-4 1-16,5-1-1 16,4 1-1-16,-3-6-1 0,-4-5 2 15,4 3-1-15,-3-1 0 16,-1-2 3-16,4-5 3 16,-1 2-4-16,1-3-2 15,-3 1 0-15,2-3 1 16,-2 0 1-16,2-3 1 15,-5 1-2-15,0-4-1 16,-1 1-1-16,1 2 0 16,0-5 0-16,-1 3 0 0,4-3 0 15,-3-5 0-15,-4 2-2 16,1-5 1-16,-3 0-2 16,-1 6 2-16,-2-12 2 15,-3 6 4-15,-1 1-2 16,1-7-2-16,0 4 0 15,0-1-1-15,-4 1 0 16,4 2 2-16,0-5-1 16,-3 2 0-16,-3 0-3 15,-1-2 1-15,1-3-2 16,0-2 2-16,6-1-4 16,-7 1-2-16,-2-1 4 15,0-2 3-15,0 0-1 16,0 0 0-16,-1 0 1 15,1 2 2-15,0 1-1 0,0-3 2 16,-3 2-4-16,3 1 0 16,-1-4 1-16,1-1 0 15,-3 2 0-15,-3-1 2 16,0-1-3-16,0 4 0 16,-1 1-1-16,-2-4 1 15,3 1-2-15,-3 3 2 16,3-3-2-16,0-1 2 15,0-1 0-15,-3 2 1 16,-1-3-2-16,1 3-2 16,0-1-2-16,0 4 1 15,0-11 1-15,0 10 2 16,0-2 3-16,0 0 2 0,0 5-3 16,-1 0-3-16,1 1 2 15,0-12 0-15,0 9-1 16,0-4 1-16,0-1 0 15,3-14 3-15,5 5-3 16,-5-2-2-16,3 4 2 16,0 1 2-16,0-2-2 15,-3 7-2-15,0-3 0 16,-1 4-1-16,4-12 0 16,-3 6 2-16,-3 0-3 15,0 3 0-15,-3 2 1 16,0 0 2-16,0-8-1 15,0 9-1-15,-1-4 1 16,4 6-1-16,0 5 0 0,0-2 2 16,3-1-1-16,-3-7-1 15,0 2-2-15,0-3 1 16,-4 9 1-16,1-3 0 16,0 5 0-16,0 3 0 15,-3-8 0-15,0 7 2 16,3-4-3-16,-3 2 0 15,6 5 1-15,-3 4 0 16,0-1 0-16,-3 5 2 16,2-8-1-16,-2 6 2 15,3 3-4-15,0-1-2 0,0 0-1 16,0 6 3-16,0 5 0 16,0 3 3-16,0 4-3 15,6-4 0-15,-4 5 1 16,1 0 2-16,0 10-1 15,0-5-1-15,0 6-4 16,0 2 0-16,3 5 2 16,0-4 1-16,-1 15 1 15,4-6 0-15,-3 6-3 16,3 6 2-16,-3-4 1 16,0 9 0-16,0-6 0 15,2 6 0-15,1 2 0 16,0 0 0-16,0 0 0 15,0 3 0-15,-3 0 0 16,2 3 0-16,-2-3 0 0,3 2 0 16,-3 6 0-16,-3 2 0 15,0 3-3-15,0 1 2 16,-1 1 1-16,1 4 2 16,0-1-1-16,3 0-1 15,0-2-2-15,0 0 1 16,0 2 1-16,3-5 0 15,-4 3-3-15,1 8 2 16,-3 0 3-16,0 2 1 16,0 0-4-16,-3 6 1 15,3-3-2-15,-3 0 0 16,2-3 2-16,-2-2 0 16,0 2 0-16,0 6 2 0,-3 5-1 15,0-3 2-15,0 0-2 16,0 3-1-16,3-3-2 15,-3-2 1-15,0-3 1 16,0 0 2-16,0 5-1 16,2 6-1-16,1 5-2 15,-3-6 1-15,0 1 1 16,3-1 0-16,-6-2 0 16,0 0 2-16,0 5-1 15,0 3-1-15,-3 8 1 16,0-3-1-16,0-2 0 15,0-3 0-15,0-1 0 16,3 4 0-16,0-3-3 16,3 5 2-16,0-3 1 15,0 1 2-15,2-6-3 0,1 3-2 16,0 5 2-16,3 0 2 16,0 6 0-16,0-1 2 15,0-2-4-15,0 0 0 16,0 5 1-16,-1-5 0 15,4 10 0-15,0-2 0 16,3-8 0-16,0-1 0 16,0 9 0-16,-1-3 0 15,1 3 0-15,6 0 2 16,-6-9-1-16,0-4-1 16,0 2 1-16,-1 3 1 15,4 2-3-15,3 1 0 0,3-6 1 16,0-3 0-16,-4-2 0 15,1 3 2-15,0 2-1 16,0-3-1-16,0 4 1 16,2-4-1-16,-2-5 0 15,3-5 2-15,-3 3-3 16,-1 2 0-16,-2 0 1 16,0 3 2-16,3 0-3 15,6-6 0-15,2 1 1 16,1-6 0-16,0 1 0 15,-4 4 0-15,7 1 0 16,0-1 2-16,0 3-1 0,-1-5 2 16,1-5-2-16,-3 0-1 15,2-3 1-15,7 2-1 16,3 3 0-16,-4-2 0 16,4-3 0-16,5 3 0 15,-5-6 0-15,3 0 2 16,-4 1-3-16,4-1 0 15,5-8 1-15,4 1 2 16,0-1-1-16,2 3-1 16,4 0 1-16,-7 0-1 15,7-2 0-15,8 10 0 16,3-3 2-16,1-5 1 16,-1 3-4-16,1-1-1 15,8-4 3-15,3 2 1 16,3 3-3-16,1 2 1 0,11 3 0 15,12 0 2-15,0 2-10 16,6-2-4-16,12 0-8 16,15 0-2-16,9 3-4 15,17 2 1-15,4 1-6 16,17 2-1-16,7 7-15 16,17-4-8-16,9-3-78 15</inkml:trace>
  <inkml:trace contextRef="#ctx0" brushRef="#br0" timeOffset="19469.951">14501 16669 144 0,'-6'5'55'0,"6"-5"-30"0,0 3-16 0,0-3 14 16,3 2-5-16,0-2 0 16,3 8-6-16,0-2 0 15,3-1-7-15,-1-2 6 0,4-1 2 16,3 1-2-16,0-3-1 15,6 0 0-15,3 0 1 16,3 0-1-16,2-3-1 16,4-2-3-16,0-3 1 0,-3-3 0 15,2 3 3-15,7-5-5 16,9-3-1-16,-4 3 2 16,4-3 1-16,3-2-3 15,2 4-3-15,-2 1 0 16,-1 0 1-16,4 0-1 15,2-6 2-15,1 6-2 16,-3 0 2-16,-1-3-2 16,4 0-1-16,-4-5 3 15,-5 0 0-15,5-3 1 16,-2 3 0-16,0-3 0 16,-1 5 0-16,1-2-2 15,-3-5 1-15,-1 5-2 16,1-6 2-16,-4 1 0 15,-5-1 3-15,0-2 1 0,-1 3 1 16,4-1-2-16,0-5-1 16,0 1-1-16,-4-4 0 15,4-2-2-15,0 3 1 16,2-3-2-16,-2-6-1 16,-3 4 1-16,-4-1-1 15,1 3 2-15,0 0 3 16,2-3-2-16,1 1-2 15,0-4 6-15,-3 4 3 16,2-12-5-16,4 1-1 16,-3 0-2-16,2 5 1 15,-5 0-2-15,0 0-1 0,-1-5 1 16,4-3-1-16,3 2 0 16,-1-7 2-16,1 3-1 15,-3 2-1-15,0 5 1 16,-1-2-1-16,1-6 2 15,-3-2 1-15,-4-5-1 16,-2-6-2-16,-3 5 1 16,-3 6-1-16,-3-3 8 15,-1-2 7-15,-5 12-7 16,3-20-2-16,0-3-2 16,0 2 0-16,-3 4 0 15,3-4 0-15,-1-4-2 16,1-6-2-16,0-1 1 15,0 4 1-15,-3-3-3 16,0-3 0-16,3-5 1 16,0 1 2-16,-1 1-1 0,4-15 2 15,0 0-4-15,-3-6-2 16,0 9 4-16,3 5 3 16,-1-1-1-16,-2-2 0 15,0-5-1-15,0 13-2 16,-3 0 1-16,0-8 1 15,0 1-3-15,0-4 0 16,2 6 1-16,-2 5 2 16,0-3-1-16,-3-7-1 15,0 4-2-15,-3 9 1 0,0-3 5 16,0 0 5-16,-3-5-5 16,3 5 0-16,-3 3-4 15,0 7-1-15,0-4 3 16,-1-1 1-16,1 0-4 15,3 11 1-15,0-3 2 16,0 9 3-16,0-1-4 16,0 5-1-16,3 1-2 15,0-1 0-15,3 6 2 16,0 5 2-16,3 11-3 16,2 5 0-16,1 0-1 15,3 0 0-15,0 5 0 16,-6-5 0-16,0 5 2 15,-1 6 0-15,4 5-3 16,0 5 2-16,0 2 1 0,6 4 0 16,-1 5-3-16,1 2 0 15,-3 3 2-15,0 8 0 16,0 5 1-16,0 3 0 16,2 3-3-16,4 2 2 15,0 3 1-15,0 2 0 16,-4 0-3-16,-2 1 2 15,-3-1 3-15,3 9 1 16,0 4-6-16,5 4 0 16,4 4 3-16,0 4 2 15,0-4 0-15,-7 4-2 16,-2-6-2-16,0 5-1 0,-3 11 4 16,3 2 1-16,-3 3-3 15,2 3-1-15,-2-11 1 16,0 1 0-16,-3 4 1 15,3 6 2-15,-3 8-1 16,-4-1 2-16,-2 1-4 16,-3-8-2-16,0 8 4 15,0-1 1-15,0 12-3 16,3-4 1-16,-3-4 0 16,3 2 0-16,0 2-3 15,0 9 2-15,0-3 1 16,-1-8 0-16,1 5 2 15,0 3 3-15,0 8-7 16,3-5 0-16,0-3-2 0,0 7 2 16,0 4 3-16,3-3 2 15,-4-5-1-15,-2 4-2 16,3 4-2-16,0 2 1 16,3-8 1-16,-3-5 0 15,3 14 2-15,3-4 1 16,-1 1-1-16,4-9-2 15,-3 3-2-15,-3 1-1 16,0 4 2-16,0 1 2 16,2-17-2-16,7 9-2 15,6 0 2-15,6 2 0 16,-4-8 1-16,4-7 0 16,0 7 0-16,2 6 0 0,4-1 0 15,-6-7 0-15,-3-6 0 16,2-10 2-16,7 8-3 15,5-1 0-15,4 1 1 16,-6-3 2-16,2-5-3 16,4-8 0-16,-4 5 1 15,-2 0 0-15,9 0 0 16,8-2 2-16,-5 2-3 16,5-3 0-16,1-10 1 15,-7 3 2-15,-2-3-1 16,5 5 2-16,4-2-4 15,-1 2 0-15,1 3 1 16,-1 0 0-16,1-9 0 16,-4-7 0-16,16 3 2 0,5 0 1 15,9 2-15-15,0-10-6 16,10-1-20-16,5 6-8 16,3-5-7-16,-3 5-2 15,-6-5-14-15,1 10-7 16,-1-2-31-1</inkml:trace>
  <inkml:trace contextRef="#ctx0" brushRef="#br0" timeOffset="22696.839">18829 8964 292 0,'0'-10'110'0,"3"10"-60"0,0 2-54 0,-3-2 21 16,6 5-13-16,-1 3-2 15,4 3-1-15,0 5-1 16,0 5 0-16,0 3-3 0,-3 5 2 0,0 8-6 16,-3 0 0-16,0 0-15 15,-3 0-5-15,-3 5-11 16,0-2-1-16,0 0-23 16,0-1-48-1,-3 1 22-15</inkml:trace>
  <inkml:trace contextRef="#ctx0" brushRef="#br0" timeOffset="22833.476">18912 9800 168 0,'21'29'66'0,"-18"-10"-36"0,9 5-24 15,-6-11 15-15,-3 3-11 16,3 5-1-16,0 5-5 16,-1 9-1-16,1 2-1 15,0-3-10-15,0-2-5 0,-3 0-73 16</inkml:trace>
  <inkml:trace contextRef="#ctx0" brushRef="#br0" timeOffset="22997.996">18974 10713 244 0,'-5'42'90'0,"5"-28"-48"0,0 9-47 0,2-9 15 16,1 4-11-16,0 9-1 15,3 7-30-15,0 0-14 16,0 1-49-16,0-3-20 0</inkml:trace>
  <inkml:trace contextRef="#ctx0" brushRef="#br0" timeOffset="23163.712">18954 11570 264 0,'-18'35'101'0,"3"-14"-54"0,6 8-53 16,6-13 19-16,0 8-12 16,0 7-1-16,0 6-40 15,-3 3-18-15,0 0-45 16,0-1-20-16</inkml:trace>
  <inkml:trace contextRef="#ctx0" brushRef="#br0" timeOffset="23328.876">18832 12496 260 0,'-6'40'99'0,"3"-14"-54"0,0 17-42 0,3-22 21 15,-3 11-16-15,0 5-2 16,3 5-9-16,0 8-2 16,0 1 2-16,0 2-50 0,0-1-21 15,3 9-31 1</inkml:trace>
  <inkml:trace contextRef="#ctx0" brushRef="#br0" timeOffset="23494.327">18915 13830 288 0,'12'53'110'0,"-9"-24"-60"16,-3 18-54-16,3-23 18 0,3 13-8 15,0 6-1-15,0 10-23 16,3-1-8-16,0 4 13 15,2 0-47-15,1 10-18 0,0-5-18 16</inkml:trace>
  <inkml:trace contextRef="#ctx0" brushRef="#br0" timeOffset="23644.361">19082 15195 272 0,'-3'56'101'0,"0"-17"-54"0,-3 19-39 0,6-28 21 16,0 7-15-1,3 10-3-15,3 4-7 0,0 7-3 16,3 5 0 0,-1 3-30-16,1-2-10 0,3 2-87 15</inkml:trace>
  <inkml:trace contextRef="#ctx0" brushRef="#br0" timeOffset="23812.145">19150 16693 308 0,'-12'50'115'0,"9"-18"-62"0,0 5-62 0,3-19 20 0,0 9-10 15,0 4-1-15,3 6-50 16,0-2-21-16,0 2-47 16,3-8-18-16</inkml:trace>
  <inkml:trace contextRef="#ctx0" brushRef="#br0" timeOffset="23975.127">19138 17510 364 0,'-9'11'134'0,"3"7"-72"0,0 9-74 16,6-19 18-16,0 18-18 15,0 1-3-15,0 4-74 16,0-4-30-16,0-1-2 15,9-7 5-15</inkml:trace>
  <inkml:trace contextRef="#ctx0" brushRef="#br0" timeOffset="26393.403">8339 2328 296 0,'-6'0'110'0,"6"14"-60"0,-6-1-58 0,6-5 16 15,0 10-8-15,0 9 2 16,0 10-6-16,0 2 1 15,0 4 1-15,0 4-23 0,3 1-11 16,-3 2-14-16,0-2-7 16,3 13-35-1</inkml:trace>
  <inkml:trace contextRef="#ctx0" brushRef="#br0" timeOffset="26542.66">8378 3276 264 0,'-9'34'99'0,"6"-10"-54"0,-6 21-39 0,9-27 20 0,-3 6-14 16,0 5-4-16,3 3-5 16,0 2-3-16,3 3 1 15,0 3-34-15,3-3-13 0,0-3-72 16</inkml:trace>
  <inkml:trace contextRef="#ctx0" brushRef="#br0" timeOffset="26722.761">8512 3993 256 0,'-6'5'96'0,"3"19"-52"0,-3 10-38 15,0-23 22-15,3 5-15 16,-3 2-2-16,3 9-7 0,-3 4-3 16,0 9 0-16,0 2-34 15,0-2-13-15,3 0-52 16,0 5-40-16,-3-3 53 15</inkml:trace>
  <inkml:trace contextRef="#ctx0" brushRef="#br0" timeOffset="26874.729">8497 4807 236 0,'-3'32'88'0,"-9"-11"-48"0,6 11-34 0,6-13 20 16,3 4-12-16,0 9-1 15,0 3-9-15,3 12-3 0,0 1-1 16,0 0-16-16,0 4-4 0,0 1-39 15,0 0-16-15,3 0-16 16</inkml:trace>
  <inkml:trace contextRef="#ctx0" brushRef="#br0" timeOffset="27019.944">8577 5935 244 0,'-9'47'90'0,"3"-7"-48"0,-2 21-34 15,5-35 24-15,-3 14-14 16,0 0 0-16,3 7-12 15,0 4-4-15,0 15-2 16,3-5-20-16,3-3-7 0,3 5-46 16,0-2-17-16,3-5-3 15</inkml:trace>
  <inkml:trace contextRef="#ctx0" brushRef="#br0" timeOffset="27175.122">8554 7292 296 0,'-24'55'112'0,"15"-2"-60"0,0 3-45 0,6-35 23 16,-6 16-16-16,3 11-5 16,0 5-13-16,3 10-3 15,0 3 4-15,3 1-43 0,0 1-16 16,0-2-64 0</inkml:trace>
  <inkml:trace contextRef="#ctx0" brushRef="#br0" timeOffset="27342.451">8324 8935 296 0,'3'42'112'0,"-6"-5"-60"0,3 19-56 15,0-24 18-15,3 7-6 16,3 6 2-16,0 8-18 16,3 3-9-16,0 5 8 15,-3 10-58-15,0-2-21 0,-3-6-18 16</inkml:trace>
  <inkml:trace contextRef="#ctx0" brushRef="#br0" timeOffset="27502.801">8330 10485 324 0,'-15'59'123'0,"15"-28"-66"0,0 12-64 0,3-22 21 16,0 11-22-16,3 7-5 15,0 4-46-15,6 12-19 16,0-2-39-16,0-3-17 16</inkml:trace>
  <inkml:trace contextRef="#ctx0" brushRef="#br0" timeOffset="27652.772">8458 11613 340 0,'-35'66'126'0,"29"-29"-68"0,0 10-57 0,6-20 25 0,0 10-25 16,0 13-7-16,0 0-52 16,0 3-25-16,0 0-50 15,0 0-21-15</inkml:trace>
  <inkml:trace contextRef="#ctx0" brushRef="#br0" timeOffset="46732.494">7193 10747 228 0,'-12'-34'85'0,"6"26"-46"0,0 3-19 0,6 5 24 16,-3 0 4-1,0 0 3-15,-2 2-8 0,-1 4-3 16,0-1-23-16,0 3 5 0,0 5 2 16,0 6-4-16,0 7 1 15,0 6-14-15,0 8-5 16,3 2 1-16,0 8 0 16,3-5-10-16,3-3-5 15,3-2-36-15,6 5-14 16,12 5-34-16,5 3-15 15,7 3-22 1</inkml:trace>
  <inkml:trace contextRef="#ctx0" brushRef="#br0" timeOffset="47729.739">10167 10732 212 0,'-6'-14'82'0,"9"6"-44"0,-6 6-16 0,3 2 26 0,0 0-10 16,-3 0 0-16,0 0-10 16,0 0-5-16,-3 0-13 15,3 2-4-15,0 4 0 0,0 4-3 16,0 9 0-16,3 7 1 16,0 9 2-16,0 7-21 15,0 11-9-15,0 5-35 16,-9 6-14-16,-15 10-55 15</inkml:trace>
  <inkml:trace contextRef="#ctx0" brushRef="#br0" timeOffset="48609.81">4779 10753 184 0,'-9'-19'71'0,"3"19"-38"0,0-2-21 15,3 2 21-15,-6 2 5 16,-2 1 6-16,-4 2-10 16,-3 8-3-16,0 6-18 0,0 5 5 0,-6 5 5 15,6 3-8-15,1 5-3 16,2 8-10-16,3 0-3 16,9-6 0-16,6-2 2 15,9 3-9-15,9 2-4 16,17 3-36-16,16-2-16 15,23 7-71 1</inkml:trace>
  <inkml:trace contextRef="#ctx0" brushRef="#br0" timeOffset="49090.234">12494 10721 184 0,'-11'-24'71'0,"8"16"-38"0,0 0-28 0,3 8 17 0</inkml:trace>
  <inkml:trace contextRef="#ctx0" brushRef="#br0" timeOffset="49269.598">12486 10687 378 0,'11'10'48'0,"10"1"-23"15,0 5-5-15,9 10-6 0,6 8 1 16,2 6 1-16,-2 8-6 16,-3 2-4-16,-9 3-3 15,-7-8 0-15,-5-5-2 16,-15 2-1-16,-17 3 3 15,-13 3 0-15,-15 7-26 16,-8-5-11-16,-10-2-45 16,-23 0-17-16,-15-9-16 15</inkml:trace>
  <inkml:trace contextRef="#ctx0" brushRef="#br0" timeOffset="50005.686">7419 11306 172 0,'0'-6'66'0,"3"4"-36"0,9-1-13 0,-6 3 20 16,3-3-6-16,3 1-1 16,6-1-1-16,6-2 1 15,9-3-16-15,14 0 5 0,7 0 4 16,14 0-6-16,4 0 1 16,17-2-5-16,6-1 2 15,9 3-4-15,4 0-1 16,17 0-2-16,0 0 0 15,0 3-2-15,14 0 1 16,-8-1-2-16,0 1 0 16,6-3-3-16,-3 0 1 0,-3 0 2 15,-6-2 4-15,-3-4-6 16,-9 4-2-16,-14-1-3 16,-4 6 0-16,-12 0 2 15,-17-3 0-15,-13 2 0 16,-5 1 2-16,-12 0-41 15,-10 0-16-15,-5-1-65 16,-15 6-26-16,-15 0 31 16</inkml:trace>
  <inkml:trace contextRef="#ctx0" brushRef="#br0" timeOffset="51251.572">4955 11660 112 0,'0'-2'44'0,"3"2"-24"0,6 0-6 0,0 0 15 16,6 0-1-16,2 0 3 15,7 0-11-15,9 2-2 16,6-2-10-16,5 0 4 0,13-2 1 16,11 2 0-16,10 0 2 15,11 0-4-15,12-3-1 16,6 3 0-16,15 0 1 15,12 0-1-15,12 0-1 16,6 0-3-16,24 0-1 16,5 0-1-16,19 0 2 15,5-3 1-15,21 1 1 0,6-1-2 16,15 0 1 0,18-2-2-16,-6 5 2 0,3-3-2 15,3 1 0-15,0-1-1 16,6-2 2-16,-6 0-5 15,-3-1-1-15,-15 1 0 16,0-6 2-16,-18 1-1 16,-9-1-1-16,-20 1-2 15,-13-4 1-15,-8 1 3 16,-27 0 1-16,-15 2-1 16,-18 1-2-16,-18-1 1 15,-24 1-1-15,-17-4 0 16,-15 4 2-16,-7-1-34 15,-20 3-16-15,-27 6-50 16,-21 7-60-16,-26 3 46 16</inkml:trace>
  <inkml:trace contextRef="#ctx0" brushRef="#br0" timeOffset="51896.916">5133 12039 160 0,'27'5'63'0,"-3"-3"-34"0,9 1-19 0,-12 0 20 16,17-1-3-16,16 1 2 16,14-3-8-16,16 3 0 15,17-3-12-15,12 0 3 0,21 0 4 16,24-3 1-16,20 3 1 16,31-3-3-16,23-5 1 15,15 1-5-15,21-1 1 16,26-3-1-16,1 0 1 15,24 6-4-15,-4-5 0 16,13-1-1-16,-13 0 3 16,1 1-5-16,5-3-3 15,-20-1-1-15,-7-4 1 16,-26-3 1-16,-12 5 3 0,-15 0-5 16,-11-5-1-16,-34 5-2 15,-23-3 0-15,-16 1 2 16,-20 2 2-16,-24 3-1 15,-26 2 2-15,-19 3-4 16,-17 0 0-16,-15 3-45 16,-13 5-20-16,-20 8-83 15</inkml:trace>
  <inkml:trace contextRef="#ctx0" brushRef="#br0" timeOffset="53506.619">5303 11777 172 0,'12'-22'66'0,"-3"22"-36"0,6 3-18 16,-6 2 21-16,3 6-6 15,3 2 1-15,2 11-9 16,4 5-4-16,6 8-8 16,-3 3-5-16,0-8-1 0,2 2-1 15,4 0 0-15,0 3 0 16,0-2 2-16,0-6-14 15,-1-5-5-15,1-6-62 16,-3-5-58 0,0-10 40-16</inkml:trace>
  <inkml:trace contextRef="#ctx0" brushRef="#br0" timeOffset="53730.235">5770 11777 208 0,'0'2'77'0,"9"9"-42"0,3 5-26 0,-3-8 19 15,3 8-8-15,6 2-1 16,6 3-14-16,3 0-2 16,-1 3-3-16,-2 3 0 0,6-4 2 15,0-1-1-15,2-4 2 0,1 1-35 16,0-3-16-16,0-3-55 15</inkml:trace>
  <inkml:trace contextRef="#ctx0" brushRef="#br0" timeOffset="53973.534">6211 11703 220 0,'-6'-14'82'0,"6"22"-44"0,6 11-36 16,-3-6 19-16,6 3 0 0,3 5 4 16,12 8-11-16,8 3-3 15,4 2-7-15,6 3-3 0,5-2 0 16,-2-6 1-16,0 0 1 16,2-3-21-16,1-2-10 15,-3-3-79 1,-10 3-43-16,-8-5 66 15</inkml:trace>
  <inkml:trace contextRef="#ctx0" brushRef="#br0" timeOffset="54180.569">6896 11689 232 0,'9'-5'88'15,"2"24"-48"-15,10 10-45 0,-9-13 17 0,6 2-7 16,9 8 2-16,3 6-4 16,-1 5 0-16,10-2-1 15,6-1 1-15,-1-2 0 0,-2 0-15 16,0-3-4-16,-1-3-89 16</inkml:trace>
  <inkml:trace contextRef="#ctx0" brushRef="#br0" timeOffset="54394.459">7544 11692 204 0,'15'13'77'0,"-9"6"-42"0,9 10-41 0,-3-16 12 16,9 8-9-16,9 8 2 15,2 3-1-15,1 0 0 16,6 0-29-16,6-3-12 16,-4-6-33-16,1-1-13 15</inkml:trace>
  <inkml:trace contextRef="#ctx0" brushRef="#br0" timeOffset="54617.101">8080 11605 220 0,'-3'-3'82'0,"9"8"-44"0,6 6-33 15,-3-3 19-15,3 2-11 16,9 9 0-16,6 5-5 16,-1 5-3-16,4 3-2 15,6 5-3-15,6 0 3 0,-1 2-9 16,7-7-3-16,5-3-42 15,4-8-18-15,-6-5-27 16</inkml:trace>
  <inkml:trace contextRef="#ctx0" brushRef="#br0" timeOffset="54827.881">8786 11631 208 0,'-6'3'77'0,"12"10"-42"0,6 8-37 0,-3-8 14 16,2 9-4-16,10 1 2 16,0 6-3-16,6 6 1 15,6 2-5-15,8 3-2 0,4-6 0 16,-3 0-15-16,5-5-3 16,1-5-53-1,2-5-50-15,1-1 36 16</inkml:trace>
  <inkml:trace contextRef="#ctx0" brushRef="#br0" timeOffset="55025.018">9435 11679 196 0,'-3'10'74'0,"9"9"-40"0,5 10-33 15,-2-13 16-15,9 5-7 16,6 8 2-16,3 5-7 15,0 9-3-15,5-6-1 16,7-5-4-16,6-3 2 0,2-3-74 16,7-2-54-1,0-3 46-15</inkml:trace>
  <inkml:trace contextRef="#ctx0" brushRef="#br0" timeOffset="55234.053">10238 11618 212 0,'9'5'79'0,"-9"-5"-42"0,21 37-32 0,-18-32 19 16,6 17-11-16,15 15-2 16,11 10-6-16,7 1-4 15,0 5 0-15,2-11-1 0,-5-18 2 16,-6-3-36-16,17-2-17 15,31 5-47 1</inkml:trace>
  <inkml:trace contextRef="#ctx0" brushRef="#br0" timeOffset="55429.102">11021 11581 204 0,'0'29'77'0,"0"-21"-42"0,15 8-32 16,-3-3 15-16,6 3-9 16,-3-3-1-16,8 11-2 15,-2-3-1-15,15 13-3 0,-6-4-15 16,11-1-6-16,-5-3-78 16</inkml:trace>
  <inkml:trace contextRef="#ctx0" brushRef="#br0" timeOffset="55625.499">11646 11557 196 0,'-9'3'74'0,"9"-3"-40"0,-12 26-18 0,12-21 24 16,3 9-10-16,0-4-2 15,6 14-16-15,0-5-5 16,12 12-5-16,-3-4 1 0,12 10 0 15,-4-5-43-15,7-1-18 0,-6-4-53 16</inkml:trace>
  <inkml:trace contextRef="#ctx0" brushRef="#br0" timeOffset="55790.108">11956 11594 248 0,'-12'-3'93'0,"12"3"-50"0,12 11-44 16,-9-8 20-16,3 5-13 16,0-3-1-16,8 13-5 15,1-2-1-15,9 11-111 16,-3-3-52-16</inkml:trace>
  <inkml:trace contextRef="#ctx0" brushRef="#br0" timeOffset="65063.38">7402 11176 116 0,'0'-3'44'0,"6"3"-24"0,2-2-6 0,-2 2 15 16,3 0-5-16,0 0 0 15,0 0-7-15,0 0-2 16,3 0-9-16,-3-3-2 0,6 3 2 15,3 3-1-15,0-3 2 16,5 0 0-16,7-3 1 16,6 0 0-16,3 1 0 15,-4-4-7-15,7 4 0 16,9-3 3-16,2-3 5 16,-2 0-5-16,5 0-2 0,7 0 1 15,-4 0 0-15,-5 3-1 16,5-3-2-16,1 0 3 15,0-3 2-15,5 1-2 16,6-1-2-16,-5 3 0 16,-7 0 1-16,10 0 1 15,-4 0 3-15,4-5-5 16,5 0-3-16,1 0 3 16,-10 5 1-16,7 0 0 15,-22 2 1-15,-8 1-2 16,17 0 2-16,31-6-2 15,-10 3 2-15,-17-2-4 16,-4 4 0-16,-2 1 1 0,-19 2 2 16,-5 1-3-16,0-1 0 15,-6 0-21-15,-4 1-10 16,-2-1-39 0,-6 3-57-16,0 0 28 15</inkml:trace>
  <inkml:trace contextRef="#ctx0" brushRef="#br0" timeOffset="65696.262">7372 11181 176 0,'0'-5'68'0,"3"5"-36"0,3-3-18 0,0 3 20 0,0 0-8 16,3 0-1-16,2 3-12 15,1 2-3-15,3 1-6 16,3 2-1-16,3-1 3 0,-3 4-3 16,3 0-2-16,2 2 2 15,7 0 0-15,3 0-19 16,3 1-7-16,-4-7-48 16,-2 1-60-1,-6-2 28-15</inkml:trace>
  <inkml:trace contextRef="#ctx0" brushRef="#br0" timeOffset="65893.209">7792 11168 148 0,'0'-5'55'0,"2"7"-30"0,1 1-10 0,0 0 18 15,3 2-12-15,3-2-4 16,3 2-10-16,6 0-3 15,3 3-2-15,3 0 1 0,0 0 0 16,-1 0-6-16,1 0 0 16,0-3-87-1</inkml:trace>
  <inkml:trace contextRef="#ctx0" brushRef="#br0" timeOffset="66086.485">8223 11075 152 0,'6'6'57'0,"-3"2"-30"0,3 5-18 15,0-8 16-15,0 6-14 16,0-1-4-16,3-2-2 16,3 0-1-16,3 3-2 15,2-1-4-15,4-2-1 0,0-2-78 16</inkml:trace>
  <inkml:trace contextRef="#ctx0" brushRef="#br0" timeOffset="66313.13">8670 10988 116 0,'-3'-16'46'0,"3"32"-24"0,0 5 3 0,0-10 20 15,3 2-16-15,3 3-5 16,2 0-13-16,1 2-5 16,0 1-3-16,3-3-3 0,6 0 3 15,3 0-2-15,6-3-1 16,3-3-48 0,-4-2-64-16,1 0 16 15</inkml:trace>
  <inkml:trace contextRef="#ctx0" brushRef="#br0" timeOffset="66536.852">8872 10970 136 0,'3'-24'52'0,"0"29"-28"0,9 14-8 16,-9-11 16-16,6 5-4 15,0 3 0-15,3 5-11 16,8-3-5-16,7 6-7 15,6-3-4-15,0-2 0 0,-1 2-1 16,-2 0 2-16,-3-5-12 16,-3-5-3-16,-3-3-40 15,5-3-60 1,-2-2 20-16</inkml:trace>
  <inkml:trace contextRef="#ctx0" brushRef="#br0" timeOffset="66731.814">9286 10943 96 0,'0'-10'35'0,"0"10"-18"0,12 18 4 0,-9-15 17 15,6 10-9-15,-1-2-5 16,7 7-11-16,-3-2-6 16,12 5-4-16,-6-2-3 0,9-1 3 15,11 6-4-15,-14-11 0 16,-3-2-67-1,0-3-41-15,-3 0 47 0</inkml:trace>
  <inkml:trace contextRef="#ctx0" brushRef="#br0" timeOffset="66923.736">9542 10930 80 0,'-3'-5'30'0,"3"5"-16"0,9 37 3 16,-6-32 16-16,3 8 3 15,0 0 0-15,5 6-17 16,-2-3-7-16,3 5-9 16,-3-5-3-16,6 2 0 15,0-2-18-15,6-2-5 0,-3-4-49 16</inkml:trace>
  <inkml:trace contextRef="#ctx0" brushRef="#br0" timeOffset="67123.024">9655 10978 160 0,'-3'21'60'0,"3"-21"-32"0,12 34-15 0,-3-18 17 16,3 0-15-16,-3-3-6 15,11 3-5-15,-2-3-1 16,9 3-2-16,12 5-1 0,2 0 3 0,-2 1-77 31,-3-4-47-31,-6 1 45 0</inkml:trace>
  <inkml:trace contextRef="#ctx0" brushRef="#br0" timeOffset="67271.494">9810 11057 140 0,'-15'-13'55'0,"15"13"-30"0,0 13-29 16,0-10 8-16,6 7-2 16,0-2 1-16,9 5-63 15,11 9-29-15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1T18:58:22.7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17278 13010 180 0,'-12'2'68'0,"9"4"-36"0,-6 1-22 16,6-1 17-16,0 2-2 15,0 2 2-15,0 6-6 16,3 3-3-16,3-1-10 15,3 6 1-15,6 2 4 0,6 4 2 0,3-4 0 16,5 3-1-16,4-2-1 16,9-4-1-16,0-7 2 15,-1-5-3-15,7-3-1 16,6-6-4-16,2-4-1 16,1-4-1-16,-1-4 0 15,1-6-2-15,-4-5-2 16,-2-3 3-16,-3 3 0 15,-4-6-1-15,-2 4 1 16,0-1-11-16,-6 0-4 16,-7 3-14-16,-5 0-4 15,-6 2-11-15,-3 3-4 0,-6 3-13 16,-6 2-4-16,0 4-34 16</inkml:trace>
  <inkml:trace contextRef="#ctx0" brushRef="#br0" timeOffset="1112.385">18076 12962 188 0,'-18'0'71'0,"12"0"-38"0,0 0-21 15,3 0 21-15,0 0-6 16,0 0 1-16,3 0-4 15,0 0-1-15,0 0-12 16,6 0 4-16,3-3 3 0,3 1-4 0,3-1 2 16,-1 0-5-16,4 3 1 15,0 0-7-15,0 0-3 16,-3 0 1-16,0 3 2 16,-3 2-2-16,-3 1 0 15,-3 4 1-15,-3 6 0 16,-6 5-2-16,-6 3 1 15,-3 2-2-15,-3 4 2 16,0 1-2-16,0-2 2 16,3 1-22-16,3-4-7 15,6-2-29-15,6-8-10 16,6-6-65 0</inkml:trace>
  <inkml:trace contextRef="#ctx0" brushRef="#br0" timeOffset="2464.217">18468 12967 184 0,'-3'-5'71'0,"6"5"-38"0,0 0-25 0,3 0 18 15,0 0-2-15,0-5 3 16,6-6-6-16,3 0-3 16,3-4-10-16,3-4-1 0,0 1 0 15,-1-1 5-15,-2-5 3 16,-6 0-4-16,-6 3-1 15,-3 5-2-15,-9-2 0 16,-6 7-2-16,-6 6 1 16,-2 13-6-16,-1 5-3 15,-3 6 1-15,-3 2 2 16,3 0 0-16,1 5-1 16,5-4 1-16,3-1-1 15,6 0 0-15,3-3 0 0,6-2 4 16,6 0 2-16,6-5 2 15,0-3 2-15,6-6-1 16,2-4 2-16,4-4 0 16,6-1 1-16,3-7-9 15,-1-7-1-15,-2-8 0 16,0-11 3-16,0-10-2 16,-1-11 0-16,-2 3-3 15,0 0-1-15,0-8 1 16,-6 2 0-16,-3 6 0 15,-7 5 0-15,-2 3 0 16,0 10 2-16,-3 3-3 16,-3 13 0-16,0 6 1 0,-3 10 0 15,-3 10-5-15,0 12-1 16,-3 12 5-16,-3 19 2 16,-3 0 1-16,1 16-2 15,-1 10-4-15,3 14 0 16,3-6 2-16,3-5 3 15,3 6-2-15,0-6 0 16,6-8 1-16,3-5 0 16,0-11 0-16,3-7 0 15,-1-12 2-15,1-10 3 16,0-7 9-16,0-14 5 16,0-8-5-16,0-13-3 15,-3 2-6-15,0-21-4 0,0-2 2 16,-3 2 0-16,-6-2-4 15,0 0 1-15,-3 7 0 16,0 1 0-16,-3 7 0 16,-3 4 0-16,0 1 0 15,-3 4 0-15,0 5 0 16,0 2 0-16,0 3-3 16,3 3 2-16,0 2-1 15,1 1-2-15,2-1 0 16,3 3 3-16,3-3 0 15,3 1 3-15,5-6-3 16,7-6 0-16,3-4 1 16,0-6 2-16,3-2-1 15,3 2 2-15,6-11-2 0,5-4-1 16,-2-11 1-16,0-1-1 16,-9 12 0-16,-1-17 2 15,-2 6-6-15,-3 10 1 16,-3 6 1-16,-6 10 3 15,-3 3-2-15,0 10 0 16,-6 11-4-16,0 16 1 16,-3 16 2-16,-6 21 1 15,-3 5 1-15,-3 13 0 16,3 6-3-16,3 8 2 16,6-6 1-16,3-5 2 15,6-16-3-15,3-5 0 16,0-13 1-16,0-8 2 0,3-8 3 15,3-9 4-15,3-7 5 16,2-2 1-16,1-14-6 16,0-13-3-16,0-17-3 15,-3-4-3-15,-3-8 1 16,-9 5-1-16,-3 3 0 16,-9 7 0-16,-6 6-3 15,-6 3 2-15,-3 7 3 16,0 3 1-16,0 3-26 15,4 2-9-15,2 6-17 16,0 2-5-16,3 3-13 16,3 3-3-16,0 5-57 15</inkml:trace>
  <inkml:trace contextRef="#ctx0" brushRef="#br0" timeOffset="3336.95">19320 12568 208 0,'21'-11'77'0,"2"11"-42"0,-5-5-15 0,-9 2 24 16,3-2-5-16,6 0 0 15,6-3-9-15,3-3-4 16,-1-2-14-16,1-3 1 0,-3 0 1 16,-3-2-5-16,0-4-1 15,-7-1 0-15,-5-4 2 16,0 1-3-16,-3 2 1 0,-6 3-5 15,-6 2 0-15,-6 6-1 16,-5 5 1-16,-10 8-7 16,-3 5 1-16,3 14-1 15,0 7 2-15,1 1-1 16,5 2 1-16,3-5 0 16,3-1 0-16,9-1 2 15,3-4 0-15,3-2 0 16,6-3 0-16,3-5 2 15,9-2 1-15,6-4 3 16,5-2 1-16,4-2-3 16,-3-4-1-16,0-2-1 15,5-5-2-15,-2-5 3 16,0-4 0-16,0-1-4 0,-4-7 1 16,-5 7 2-16,-6 1 1 15,-3 7-1-15,-3 1-2 16,-3 6-2-16,-6 3-1 15,-6 13-1-15,-3 3 3 16,-3 5-2-16,0-1-1 16,0 1 5-16,3 3 1 15,3-6 0-15,3 3-2 16,6-3 3 0,3-2-2-16,3-3-1 15,0-8 3-15,3-6 0 16,3-2-1-16,5-7 1 15,4-9 0-15,3-5 1 0,-6 5-2 16,9-26 1-16,-7 5-2 16,-2 2-1-16,-3-2 1 15,0-10 1-15,-3-6 1 16,-6 0 1-16,-3 3-2 16,-1 8-2-16,-2 7-4 15,-3 9 0-15,0 5 4 16,0 8 4-16,0 10-6 15,-6 11 0-15,0 13-2 16,0 16 2-16,0 11 1 16,0 10 1-16,-3-5 0 15,3 5 2-15,1 9-6 16,-1 2 1-16,0 2 3 16,3 1 4-16,0-6-3 0,3-5-1 15,5-14-9-15,4-4-4 16,0-9-15-16,3-5-8 15,0-7-11-15,0-9-6 16,0-10-22-16,-3-11-8 16,0-8-21-1</inkml:trace>
  <inkml:trace contextRef="#ctx0" brushRef="#br0" timeOffset="3530.535">19864 12076 268 0,'-14'-6'101'0,"14"4"-54"0,3 2-53 0,0 0 19 0,5-3-12 16,10 0-1-16,12-2 0 15,9-3 2-15,5 3-1 16,10 0-14-16,6-3-6 0,-1 0-15 16,4-3-3-16,2 1-52 15,-8-1-32 1,2 0 54-16</inkml:trace>
  <inkml:trace contextRef="#ctx0" brushRef="#br0" timeOffset="3844.321">20698 11901 200 0,'-15'5'74'0,"15"-5"-40"0,-30 8-20 0,18-3 22 16,-3 1-5-16,4-1-1 16,-1 3-8-16,3 0-3 15,3 0-7 1,3 5-7-16,3 0 2 0,6 1-1 15,3-4 2-15,3-2 0 16,-3-3-4-16,2 3-1 16,1-2 5-16,3 2 3 15,-3-1-2-15,-3 1 0 16,0 3 1-16,-6-3 1 16,0 0-1-16,-9 2-1 15,-9 4-5-15,0-1-1 16,-3 0 1-16,3 0 0 15,4-2-16-15,-1 0-6 16,3-4-24-16,0-1-9 0,0-4-26 16,6-4-9-1,9-6-25-15</inkml:trace>
  <inkml:trace contextRef="#ctx0" brushRef="#br0" timeOffset="4073.016">20876 11875 216 0,'3'-14'82'0,"-3"28"-44"0,-3 7-11 16,3-16 29-16,-2 3-16 15,-1 0-5-15,0 8-18 16,0-3-8-16,0 3-6 0,0-3 0 16,3 3 2-16,0-3-2 0,0 3-2 15,3 3-7-15,0-1-4 16,0-2-25-16,-3-3-10 15,0-5-23-15,-3-3-8 16,0 1-25 0</inkml:trace>
  <inkml:trace contextRef="#ctx0" brushRef="#br0" timeOffset="4205.765">20826 11724 188 0,'0'-19'71'0,"0"19"-38"0,9-5-39 0,-3 5 12 0,0 0-35 16,0 0-13-16,3 0-29 16,5 5-13-16</inkml:trace>
  <inkml:trace contextRef="#ctx0" brushRef="#br0" timeOffset="4610.678">21010 11800 264 0,'3'-10'99'0,"0"12"-54"0,9-2-31 16,-3 0 26-16,3 0-11 0,-3 0-2 16,12-2-13-16,-3 2-4 15,0 0-6-15,-4 0-3 0,1 2 0 16,0 1-1-16,-6 5 0 15,0 0 2-15,-9 11 1 16,0-1 1-16,-9 3 0 16,3-2-2-16,-9 5-2 15,0 5 3-15,4-8 2 16,5-3 0-16,3-2 0 16,6-3 1-16,3-5 1 15,0 0 1-15,5 0 0 16,1-2-4-16,9-4-1 15,-6 1-1-15,12-1 1 16,-3-2-2-16,8-2-1 16,-5-1-30-16,0-2-13 0,-3 0-18 15,-3-1-7-15,-4 1-65 16</inkml:trace>
  <inkml:trace contextRef="#ctx0" brushRef="#br0" timeOffset="4807.691">21013 11999 268 0,'3'-8'101'0,"6"8"-54"0,12-5-46 16,-6-1 19-16,3 1-13 0,-3 0-2 15,15-6-3-15,-4 3-2 16,19-10 1-16,-9 2-37 0,2 0-13 15,-5 3-65 1</inkml:trace>
  <inkml:trace contextRef="#ctx0" brushRef="#br0" timeOffset="5198.784">21543 11792 276 0,'6'-5'104'0,"-6"5"-56"0,21-5-36 0,-18 5 26 0,12-5-18 15,-3-1-3-15,3-4-11 16,0-1-4-16,2-2-1 16,-2 2-1-16,-3 1 2 0,0-1 1 15,-9 1 1-15,0 2-5 16,-12 0-1-16,0 0-2 15,-18 8 3-15,7 0-2 16,-4 5 1-16,6-2 0 16,-6 10-2-16,6-2 7 15,0 7 5-15,3-2 7 16,7 5 3-16,-1-5-1 16,9 5 2-16,0-2-6 15,0-3 0-15,0-3-4 16,23 0 0-16,-2-5-5 0,12-8-1 15,-3 0-47-15,14-8-21 16,-8 3-99 0</inkml:trace>
  <inkml:trace contextRef="#ctx0" brushRef="#br0" timeOffset="5392.618">22249 11700 340 0,'-24'-13'129'0,"24"13"-70"0,-12 0-53 0,12 0 25 15,-3 0-19-15,0 0-5 0,0 2-20 16,0-2-6-16,3 6 9 16,0-4-59-16,6 4-23 0,0-1-37 15</inkml:trace>
  <inkml:trace contextRef="#ctx0" brushRef="#br0" timeOffset="86521.872">16742 8078 248 0,'-3'-11'93'0,"3"11"-50"0,0 3-26 0,0-3 25 16,-3 5-7-16,0 3 0 16,-3 5-12-16,-3 6-1 15,-3 5-13-15,-6 2 6 0,-2 3 2 0,-4-2-7 16,-6-1-3-16,-3 1-2 16,1-4-1-16,-1-1-2 15,-3-1-2-15,-3-5 3 16,-2-3 0-16,5-5-1 15,6-3 1-15,3-2-2 16,1-9-1-16,2-4-2 16,6-6 1-16,3-3 1 15,6-2 0-15,6-3-5 16,6 1 1-16,3-1 2 16,3 5 1-16,6 6 1 15,6 5 0-15,6 8-3 16,-1 5 2-16,1 6 1 0,0 2 2 15,3 6-1-15,-1 2 2 16,4 3-2-16,-3 0-1 16,-3-1 1-16,-3 1 1 15,-1-5-10-15,-2-3-2 16,0 2-28-16,-3-2-11 16,0-3-27-16,0-10-12 15,0-3-35 1</inkml:trace>
  <inkml:trace contextRef="#ctx0" brushRef="#br0" timeOffset="87122.315">17025 8477 228 0,'3'11'85'0,"3"-11"-46"0,-3 0-13 16,-3 0 44-1,3-5-24-15,0-1-9 16,0 1-9-16,0-6-17 16,-3 1 2-16,0-3 3 0,0-6-4 15,0-5-2-15,-3-2-3 16,3-9 0-16,-3-4-2 15,3-1 2-15,-3 0-4 0,3 3-2 16,-3 0 0-16,0 8-1 16,0 3 4-16,-3 5 2 15,0 2 2-15,-3 3 2 16,0 6-5-16,-3 4-1 16,-3 4-2-16,0 7-2 15,0 3 1-15,1 2-1 16,-1 1-3-16,0 0 2 15,3-1 1-15,3-2 2 16,0-3-1-16,3 1-1 16,6-6 3-16,3-3 0 15,3-2-4-15,3-3-1 16,0-3 1-16,6 3 0 16,3 0 1-16,-1 0 0 0,1 0 2 15,3 6 1-15,-3 2-1 16,3 2-2-16,0 4 1 15,-3 2-1-15,-1 0 0 16,1 2 0-16,3 1-14 16,0-1-3-16,3 1-31 15,0 0-11-15,-1-1-47 16,4 1-18-16,12-3 0 16</inkml:trace>
  <inkml:trace contextRef="#ctx0" brushRef="#br0" timeOffset="88068.526">17522 8305 244 0,'-3'-13'93'0,"0"16"-50"0,6-3-19 0,-3 0 27 16,0 0-13-16,6 2-4 15</inkml:trace>
  <inkml:trace contextRef="#ctx0" brushRef="#br0" timeOffset="88203.048">17543 8300 549 0,'15'0'17'0,"2"-3"-2"0,7 1-6 16,6-1-3-1,6-2-6-15,-1-1 0 0,1 1 2 16,3 0 3-1,0-3-29-15,-4 0-13 0,4-3-28 16,-3 1-11-16,-6-3-55 16</inkml:trace>
  <inkml:trace contextRef="#ctx0" brushRef="#br0" timeOffset="88462.83">17543 8157 240 0,'-6'-5'90'0,"9"5"-48"0,0 0-49 16,6 0 71-16,3 0-29 15,2-3-14-15,7-2-10 16,6 0-8-16,6-1-3 0,0 1 1 15,-1-3-26-15,1 0-8 16,0 0-38-16,3-2-17 16,-7-9-14-1</inkml:trace>
  <inkml:trace contextRef="#ctx0" brushRef="#br0" timeOffset="88743.583">17888 7961 260 0,'-15'-2'99'0,"15"-1"-54"16,0 8-31-16,0-5 28 0,6 6-1 16,6-1 5-16,9 3-16 15,6 2-6-15,5 4-14 16,16-1 2-16,0 0 4 0,-4 0-2 16,-5 1 0-16,-3 1-4 15,-10 4 1-15,-5-1-2 16,-12 4 2-16,-9 1-2 15,-12 4 2-15,-14-3-4 16,-4 5-2-16,0-5-24 16,3-3-13-16,3-3-27 15,4-2-13-15,5-3-231 16,18-7 159 0</inkml:trace>
  <inkml:trace contextRef="#ctx0" brushRef="#br0" timeOffset="90799.816">18986 7818 264 0,'-20'-10'101'0,"20"13"-54"0,0-1-46 0,0-2 21 16,0 0 3-16,5 3 7 15,4-1-8-15,6 1-5 0,9 0-10 16,6-3 3-16,0 2 1 0,5 1-4 16,4-3-3-16,0 0-3 15,-1 0-3-15,-2 0-2 16,-3 0 1-16,-6 5 3 16,-6 1 1-16,-7 9 18 15,-5 4-2 1,-6 2-1-16,-12 8-5 15,-8-2-1-15,-7-1-3 16,-9 9 0-16,-6 7-3 16,-8 3-1-16,-1-5-1 15,3 7 0-15,4-7 0 16,2-3 2-16,6-5-1 16,6-3 0-16,7-5-6 15,8-6 1-15,6 1 2 0,6-6 3 16,6-3-2-16,6-2 0 15,11-5 1-15,10-3 2 16,6 0-3-16,3 0-2 16,2-3 0-16,1-2 1 15,-3 2-3-15,-4 1 0 16,-5-3-10-16,-3-1-5 16,-3 1-21-16,-4 0-6 15,-5-1-24-15,-3-2-8 16,-3 3-37-16,-12-13-63 31</inkml:trace>
  <inkml:trace contextRef="#ctx0" brushRef="#br0" timeOffset="90996.723">18870 8173 292 0,'-3'-5'110'0,"9"5"-60"0,9-6-32 15,-3 4 31-15,6-4-31 16,15-1-9-16,11-4-7 16,7 0 0-16,5 1-1 15,7 2-14-15,-4 0-4 0,4 3-31 16,-3 2-14-16,-4 3-66 16</inkml:trace>
  <inkml:trace contextRef="#ctx0" brushRef="#br0" timeOffset="91386.067">19841 8313 284 0,'-6'24'107'0,"3"-11"-58"0,-12 8-18 0,12-13 37 15,-3 6-21-15,0-4-6 16,-6 3-20-16,-6 1-8 15,-3-1-8-15,-2 3-2 0,-1-3 3 16,-3-2-3-16,0-1 0 0,0-2-1 16,4-3 1-16,2-2-2 15,6-3-1-15,6-5 1 16,6-9-1-16,9-1 0 16,6-4 0-16,6 1-5 15,-1 2-1-15,1 2 3 16,3 7 3-16,3 4 1 15,0 6-1-15,0-1-2 16,2 6 1-16,-2 3 1 16,-3 2 2-16,-3 3-12 15,0-3-6-15,0 0-20 16,0-2-7-16,-1-1-18 16,1-2-4-16,-3-2-73 15</inkml:trace>
  <inkml:trace contextRef="#ctx0" brushRef="#br0" timeOffset="92496.411">20025 8295 252 0,'0'-6'96'0,"6"-4"-52"0,6 5-21 0,-6 5 31 15,0-3-26-15,3 0-10 16,3 1 0-16,3-1 1 16,0-2-9-16,-1-1 1 0,1 4 0 15,0-1-2-15,0 0 2 16,-3 1-2-16,0 2 0 15,0 0-5-15,0 0-3 16,-3 0 4-16,0 0 1 16,2 0-2-16,-2 0-1 15,0 0-1-15,-3 0 1 16,0 0-2-16,-3 0-1 0,-3 0 3 16,3 0 0-16,-3 0-4 15,0 0-1-15,0 0 1 16,6 0 0-16,0 0 1 15,-6 0 0-15,0 0 0 16,3 0 0-16,0 0 0 16,-3 0 0-16,0 0 0 15,0 0 0-15,0 0 0 16,0 0 2-16,0 0-1 16,0 0-1-16,0 0 1 15,0 0-1-15,0 0 0 16,0 0 2-16,3 2-6 0,-3-2 1 15,0 0 3-15,3 3 2 16,0 0-3-16,0 2 1 16,0-2 0-16,0 2 0 15,-3 3 4-15,0 8 5 16,0-3-3-16,0 3 4 16,-3 0-4-1,0 0-3-15,-6-1 1 16,0 1 1-16,-3 0 2 15,-3 0-3-15,-3-3-3 16,1 1 0-16,-1-4-1 16,3-2 0-16,3 0 2 15,6-3-3-15,0-2 0 16,3-3 1-16,6-3 0 0,6 1 0 16,3-4 0-16,3 1-5 15,3 2 1-15,-1 1 2 16,1-1 1-16,0 3 1 15,0 0 0-15,0 0 0 16,3 0 0-16,0 3-16 16,2-3-6-16,-2 0-18 15,-3-3-7-15,-3-2-17 16,-3 0-7-16,-3-3-68 16</inkml:trace>
  <inkml:trace contextRef="#ctx0" brushRef="#br0" timeOffset="92812.029">20064 8022 304 0,'-9'13'112'0,"3"-2"-60"0,-12 5-21 0,6-3 35 16,-6 16-24-16,-2 6-6 15,-1 15-11-15,0 3-4 16,-3 2-11-16,-3-2-4 0,-2 5 0 0,-4 3-3 16,0 0-2-16,-3 0-14 15,1 0-6-15,-1-8-32 16,3-3-15-16,3-2-47 15,7-6-18-15,2-18 7 16</inkml:trace>
  <inkml:trace contextRef="#ctx0" brushRef="#br0" timeOffset="93472.837">20978 7657 288 0,'6'-24'107'0,"-3"24"-58"0,0-5-20 0,-3 5 36 16,3 0-15-16,-3 0-2 16,0 0-16-16,3 5-5 15,0 6-16-15,0 7 7 0,-3 9 2 16,0 7-2-16,0 11 2 16,0 5-11-16,0 3-3 15,0-2-4-15,-3 2 1 16,0-1-2-16,0-1 2 15,0-9-13-15,0-2-3 16,-3 5-29-16,0-11-11 16,0-5-27-16,0-5-12 15,-3-8-75 1</inkml:trace>
  <inkml:trace contextRef="#ctx0" brushRef="#br0" timeOffset="93817.694">20766 8147 304 0,'-18'2'112'0,"16"9"-60"0,7 2-19 16,-5-2 38-16,3 2-22 16,3 0-5-16,6 3-13 15,3 2-5-15,6 4-14 16,6-1 6-16,3-5 4 0,-1 0-5 15,-2-9-2-15,3-4 0 0,-3-6 1 16,-1-4-5-16,-2-7 1 16,3-7-7-16,-6-8-1 15,0-5-2-15,-3-1 1 16,-1 1-2-16,-5 2-1 16,3 0-2-16,-6 6-1 15,0 2-29-15,0 3-12 16,3 2-28-16,3 3-12 15,0 3-35-15,9 3-14 16,-4 2-9 0</inkml:trace>
  <inkml:trace contextRef="#ctx0" brushRef="#br0" timeOffset="94044.756">21701 8067 464 0,'-30'5'173'0,"27"-2"-94"0,0 0-88 16,3-3 31-16,0 0-12 16,-3 0 4-16,3 0-29 15,0 2-14-15,0 1 14 16,0-3-44-16,0 0-17 0</inkml:trace>
  <inkml:trace contextRef="#ctx0" brushRef="#br0" timeOffset="-198050.875">20064 8834 336 0,'-24'-23'126'0,"18"20"-68"0,3 6-70 0,3-1 20 16,0 4-4-16,0 2 5 15,3 2-5-15,3 3 0 16,0 6-2-16,3-1-2 0,0 4 1 16,3 1-1-16,3 1 0 15,3 3-9-15,-1-4-2 16,4 1-32-16,0-5-11 15,-3-3-17-15,-3-8-6 16,-3-3-18 0</inkml:trace>
  <inkml:trace contextRef="#ctx0" brushRef="#br0" timeOffset="-197754.956">20207 8903 240 0,'-12'-13'90'0,"9"16"-48"0,3-1-49 16,3 6 60-1,0 3-15-15,3 2-6 16,3 3-7-16,6 5-15 16,2 3 2-16,1 2 2 0,0 1 4 15,0-3 1-15,0-3-4 16,-3 0 1-16,-6-3-3 16,-3 1 2-16,-6-3 3 15,-6 0 3-15,-3-3-11 16,-6 0-3-16,-9-2-5 15,-3-1-2-15,1-2-2 16,-4-2 1-16,3-1-23 16,3-2-12-16,3-1-21 0,6 1-7 15,6-3-34-15,1 2-13 16</inkml:trace>
  <inkml:trace contextRef="#ctx0" brushRef="#br0" timeOffset="-196132.714">20498 9414 212 0,'-3'-13'79'0,"1"10"-42"0,-1-2-19 0,0 5 23 15,0 0-1-15,-3 0 0 16,-3 0-13-16,-3 2-6 16,-3 6-12-16,0 3 0 0,0 5 2 15,3 2-4-15,3 3 1 16,3 1-5-16,0-4 0 16,3-2-1-16,3 0 1 0,6-3 4 15,3-5 4-15,3-3-2 16,3-7 2-16,3-6-4 15,3-13 1-15,0-3-3 16,-4-5 0-16,4-6-3 16,0-12-2-16,0-9 1 15,3-7 1-15,-3-1-1 16,-1 6-1-16,-2 8-2 16,-3 7 1-16,-6 6 1 15,3 11 2-15,-6 5-1 16,3 5-1-16,-9 5-2 15,3 6 1-15,-6 5-1 16,3 8 0-16,-6 10 4 16,0 11 1-16,-3 8-1 15,0 6 1-15,-3 4-2 0,6-4-1 16,0-1-2-16,0-8-1 16,0-2 4-16,6-5 1 15,0-1-3-15,3-5 1 16,3-5 2-16,0-3 1 15,0-5-1-15,6-2 1 16,-3-4-2-16,9-4 2 16,0-9-4-16,3-5 0 15,-3-2 3-15,-4-1 1 16,1 1-4-16,-6-1 1 16,-3 6 2-16,-3 2 1 0,-3 3-1 15,-3 0 1 1,-6 6-4-16,3 4-2 0,-6 6 2 15,0 6 0-15,-5 4-2 16,5 1 2-16,0-1-1 16,3 1 0-16,3 2 2 15,3 0 2-15,0-5-1 16,6 2-1-16,3 1 1 16,6-6-1-16,3-2 2 15,0-9 3-15,8-4-2 16,7-6 0-16,6-5-1 15,0-1 1-15,-1-2-4 16,-5-5 0-16,3 0 3 16,-6-5 1-16,-4 5-1 0,-5-3-2 15,0 3 3 1,-9 2 0-16,0 0-1 0,-6 6-2 16,-3 3 1-16,-6 2 1 15,0 8-3-15,-3 5-2 16,-3 6-1-16,0-1 3 15,-3 3 0-15,4 3 1 16,-4 3-3-16,3-1 2 16,0-2 1-16,3-3 2 15,0 1-3-15,3-1 0 16,3 0-1-16,0-2-2 16,0-1 5-16,3-2 1 15,0 0 0-15,3-3-2 16,0 1 1-16,0-4 1 0,0 1-1 15,3-3-1-15,0 0 1 16,0 0 1-16,-3 0-3 16,3 0-2-16,-3 0 2 15,3 0 0-15,0 0 1 16,0 0 0-16,0 0-3 16,0 0 2-16,2-3-1 15,-2 1 0-15,0-1 2 16,-3 0 0-16,6 1 0 15,-6-1 0-15,3 1 2 16,-3-1 1-16,3 0-1 16,-3 1 1-16,3-1-4 15,-3 0 0-15,3 1 1 0,-6-1 0 16,3 0 0 0,-3 1 2-16,3-1-3 0,-3 0 0 15,3 1 1-15,-3-1 0 16,3 0-3-16,-6 3 2 15,3 0-6-15,-3-2-3 16,3 2-21-16,-3-5-7 16,3-1-21-16,-3 4-5 15,0-1-43 1,-3 0-54-16,3 1 48 16</inkml:trace>
  <inkml:trace contextRef="#ctx0" brushRef="#br0" timeOffset="-195650.207">21007 9316 176 0,'-3'-11'68'0,"6"9"-36"0,-3-1-20 16,0 3 21-16,-3-5-2 15,1 2 4-15,-1-2-6 0,0 0-1 16,0-1-15-16,-3 1-1 0,0 0 1 16,-3-1 2-16,-3-2 3 15,0 3-8-15,-3 0-1 16,-3 2-3-16,0 1 1 15,0 2 0-15,-2 2 3 16,-1 1-7-16,3 5-2 16,-6 0-1-16,6 2 0 15,0 4 2-15,4-1 1 16,-1 3-6-16,6-3 0 16,0 0 1-16,3 0 1 15,3 1 1-15,3-1 0 16,0 3-3-16,3 0 2 15,3-3-12-15,3 0-7 0,3-2-20 16,2-3-10-16,4-3-15 16,3-5-7-16,0 0-30 15</inkml:trace>
  <inkml:trace contextRef="#ctx0" brushRef="#br0" timeOffset="-194630.814">21141 9401 160 0,'-3'-6'63'0,"3"6"-34"0,3-2-12 16,-3 2 20-16,3 0-4 15,3-3 3-15,9-2-22 16,-3-1-8-16,3-4-5 16,3-1 7-16,0 1 5 0,0-3-4 0,2-3-3 15,-2 0 1-15,-3 0 0 16,-3-3 3-16,-3 3 1 15,-3 6-1-15,-6-6 1 16,-3 8 0-16,-3 3 3 16,-3 5-7-16,-6 5-2 15,-3 3-3-15,0 5-2 16,-2 6 3-16,2-1 0 16,0 3 1-16,6-2 2 15,3-3-5-15,6 0-1 16,0-3 2-16,12-2 1 15,3-4 1 1,3-1-2-16,6-6 1 0,5-3-2 16,4-7 2-16,0-4-13 15,0-4-6-15,-6-9-5 16,-4 1 0-16,1-6 7 16,-3 6 4-16,-3-1 6 15,-9 6 2-15,3 3-1 16,-6 2 2-16,0 5 1 15,0 3 2-15,3 5-3 16,0 6-2-16,3 2-1 16,0 3 3-16,2 6 4 15,4-1 6-15,0 3 1 16,3 0 4-16,-3-3-1 16,-3 5 4-1,3-2-2-15,-9 0-7 16,-3-3 1-16,-3 1-8 0,-6-4-1 15,-6 3 2-15,0-2 3 16,-3 0-20-16,-3-4-9 16,0-7-21-16,0 0-8 15,1 0-57 1,2 0-44-16,3-2 61 16</inkml:trace>
  <inkml:trace contextRef="#ctx0" brushRef="#br0" timeOffset="-193850.86">21859 9165 256 0,'9'-5'96'0,"-9"15"-52"0,6-2-43 15,-3 0 19-15,0 3 13 16,0 0 9-16,0 2-9 15,0 0-2-15,-1 3-18 16,1 0-1-16,0-3-1 0,0-2-6 16,0-1-1-16,-3-2 0 15,3 0 0-15,0-3-2 16,-3-5-2-16,0 0 1 16,3-2 1-16,0-6-3 15,0-6-2-15,6-7-5 16,0-3 0-16,3-2-1 0,-3 0 3 15,0-1 4-15,0 6 1 16,0 2-2-16,-3 6 0 16,0 3-1-16,3 4 0 15,-3 6 0-15,2 3 3 16,-2 2 0-16,3 3 1 16,-3 0 2-16,6 0 3 15,-6 3-2-15,9-3-2 16,-6 0 0-16,6-3 1 15,0-8-1 1,0 1 2-16,-3-4 0 16,-1-4-1-16,1-4-2 0,-3-1-2 15,-3 1 1-15,-3-2 1 16,-3 6 0-16,0 5-5 16,-3 2 1-16,-3 8 2 15,0 3 1-15,0 8-2 16,0-3 2-16,3 3 5 15,3 3 2-15,0-3 2 16,6-1 2-16,3 1-1 16,0-5 0-16,6-3-3 15,3-3 1-15,3-2-2 16,0-9 2-16,0-4-6 16,-1-1-1-16,-2-2 2 15,-3-3 3-15,-3-2-2 16,-3-1-2-16,-3 1 0 0,-3-4-1 15,-3 7 0 1,-3 4 0-16,-6 3-3 0,-9 3 0 16,3 5 2-16,-6 5 2 15,1 3-13-15,-1 3-5 16,6-1-24-16,3 6-11 16,3-5-26-16,3-3-9 15</inkml:trace>
  <inkml:trace contextRef="#ctx0" brushRef="#br0" timeOffset="-193504.995">22526 8686 256 0,'0'-5'96'0,"0"8"-52"0,0 2-27 15,0 0 27-15,5 6-8 16,-10 7 2-16,5 9-7 0,0 2-1 16,0 5-17-1,-3-2 3-15,0 2 2 0,3-7-10 16,-3 18-4-16,3-3-3 16,3-2 1-16,-3 0-1 15,6-6 2-15,-6 0-4 16,14-10 0-16,-2-8-1 15,0-3-2-15,0-5-19 0,6-10-8 16,3-9-13-16,0-5-5 16,-4-5-11-16,-2-3-2 15,-9-2-42 1,-6-1-35-16,-9 1 58 16</inkml:trace>
  <inkml:trace contextRef="#ctx0" brushRef="#br0" timeOffset="-193353.626">22287 8858 276 0,'-9'-2'104'0,"15"-1"-56"0,9 0-45 0,-6 3 23 0,6-2-17 15,12-4-2-15,6 1-14 16,5 0-3-16,7 0 5 16,9 2-31-16,2-2-10 0,-5-1-67 15</inkml:trace>
  <inkml:trace contextRef="#ctx0" brushRef="#br0" timeOffset="-191749.161">22868 9041 252 0,'-18'0'93'0,"24"5"-50"0,-12 3-28 0,6-3 26 15,0 3-9-15,6 3-1 16,-6 2-4-16,3 6-2 16,0-1-14-16,3 3 0 0,-3-2 0 0,3 2-2 15,-3-5 0-15,3 0-3 16,-3-3 1-16,0-2-4 16,-3-4-2-16,3 1 0 15,-3-8 1-15,0-2 1 16,0-4 3-16,3-7-5 15,0-5-3-15,3-3-2 16,-1-3 0-16,1-5 0 16,3 2 3-16,-6 3-2 15,9 1 1-15,-3 7 2 16,0 2 2-16,-3 7-3 16,9 7-4-1,0 2 2-15,0 6 2 16,0 0 1-16,-1 3 0 15,4-1 2-15,0 1 1 16,3 2 3-16,0-5-1 16,0-3 2-16,-6 1-6 0,5-4-1 15,-2-2 2-15,-6-2 3 16,3-4-2-16,-3-2-2 16,-3 0 2-16,0-10 0 15,-3 2-1-15,-6-3 1 16,6 6-4-16,-6 0-2 15,0 2 2-15,-6 1 2 16,3 2-5-16,-6 3-1 16,-3 2 2-16,-3 3 1 15,0 5 2-15,-3 6 0 16,6 2-3-16,1 3 0 0,2 0 4 16,3 2 1-16,3-2 0 15,3 0-2-15,3 0 1 16,6-3 1-16,2-2 3 15,4-1 2-15,3 1-1 16,0-8-1-16,0 2-3 16,0-5 1-16,0-3-2 15,2-5 2-15,1-2-2 16,0-4-1-16,0-4 1 16,0-6 1-16,-9 0-1 15,9 3-1-15,-7 3 1 16,-8 2-1-16,3 0 0 15,-9 5 0-15,0 1 0 16,0 2 0-16,-9 3-5 16,6 2 1-16,-6 3 2 0,1 0 1 15,-1 5 1-15,-3 3 0 16,9 3-3-16,-3-1 2 16,6 6 1-16,0 0 2 15,0 0-1-15,0 2-1 16,9-2-2-16,0 0 1 15,3 0 1-15,2-5 2 16,1-3 1-16,3-3 1 16,3-5 0-16,3-5 2 15,6-3-5-15,-1-6-1 16,1-7-2-16,-3 3 0 16,-3-1 2-16,-3 1 0 0,-7-1 2 15,-2 1 1-15,-9 2-1 16,3 0-2-16,-12 3 1 15,-3 2-1-15,-5 6-3 16,-7 5 0-16,-3 2-1 16,0 6 3-16,0 0 0 15,3 6 1-15,-2 1 0 16,11 7 0-16,-6 1-3 16,12 1 2-16,0 0 3 15,6-5 1-15,0 4-1 16,6-4-2-16,0-6 3 15,0-2 2-15,6-3 0 16,0-6 0-16,2-2-1 16,1-5 0-16,0-6-2 15,0-7-2-15,0-9 1 0,0-4 1 16,-3-9-1-16,6-5 2 16,-6-11-4-16,-1 1 0 15,-2-6 1-15,0 3 0 16,0 5 0-16,-6 8 0 15,3 0-3-15,-6 11 0 16,0 4 4-16,0 7 1 16,-6 7-5-16,3 8 0 15,-6 8-1-15,-6 5-1 16,-2 11 1-16,-1 13 3 16,-3 8 0-16,3 11 1 15,-3 7 0-15,12-2 0 0,3-5 2 16,0-3 1-16,15 0-4 15,0-3 1-15,9-2 0 16,3-6 2-16,3-7-3 16,3-6 0-16,2-11-28 15,7-4-13-15,3-12-31 16,2-7-12-16,10-8-65 16</inkml:trace>
  <inkml:trace contextRef="#ctx0" brushRef="#br0" timeOffset="-191191.271">24070 8512 296 0,'-6'-6'110'0,"6"6"-60"0,0 3-41 15,0-3 25-15,0 5-4 16,0 3 4-16,0 8-5 16,0 8-1-16,0 5-15 15,0 3-1-15,0 7-1 0,0-1-4 16,9-1 1-16,-3-6-3 15,0 1 2-15,6-3-4 16,-3-5 0-16,0-6 1 16,3-2 0-16,-3-2-2 15,3-4-2-15,-3-2 3 0,0-5 2 16,2-6-9-16,-2-5-4 16,0-5-21-16,3-3-8 15,-3-5-12-15,3-3-5 16,-3-2-10-16,-9 2-3 15,0 0-58 1</inkml:trace>
  <inkml:trace contextRef="#ctx0" brushRef="#br0" timeOffset="-190712.393">23927 8713 248 0,'0'0'93'0,"3"2"-50"0,9-2-33 15,-6 0 25-15,6 0-19 16,3 0-4-16,9 0-7 16,6 0-4-16,2-2 0 15,-2-1-19-15,-6 0-8 0,6-2-13 16,-3-3-3-16,-4 0-16 16,-2-2-5-16,0-1-8 15,0 3 5 1,-3 0 43-16,-6 6 57 15,5 2 29-15,-8 2-4 16,-6 6-2-16,3 3-20 16,-6 2-8-16,3 0-16 15,-3 6 9-15,0-3 7 0,0-1 0 0,3 1 3 16,6-2-7 0,0-4-1-16,3 1-7 0,-3-6-2 15,9-5-7-15,0-3-3 16,-3 1-2-16,5-11-3 15,1-1 3-15,-3-2 0 16,-6 1-1-16,-3-1 1 16,-3 0-2-16,-6 3 2 15,-6 2-2-15,-6 3-1 16,-6 3-2-16,3 5-1 16,-8 2-27-16,2 6-12 15,-3-2-74-15,-3 15-63 16,3-3 61-1</inkml:trace>
  <inkml:trace contextRef="#ctx0" brushRef="#br0" timeOffset="-189375.247">20335 9938 312 0,'-6'-13'115'0,"9"15"-62"0,-6 3-60 0,3 1 21 16,0 4 4-16,0 4 8 15,0 4 0-15,0 9 2 16,0 2-16-16,0 0 2 0,0 0 2 16,0-3-6-16,0 3-3 15,0-2-4-15,0-6 0 16,0-2-2-16,0-4 2 16,0-4-2-16,3-3 2 15,0-3-2-15,-3-5 2 16,6-8-7-16,3-5 1 0,6-8-4 15,11-8 2-15,1-3 1 16,0 0 2-16,-3 3-1 16,-3 5-1-16,-1 9 3 15,-5 4 0-15,-3 6 1 16,0 5 0-16,-3 5 0 16,-3 3 2-16,0 2 3 15,0 6 4-15,-3 0 0 16,-3 0 2-16,0 3-4 15,-3-4-2-15,-3 1-2 16,0 0 0-16,-6-5-4 16,0 2 0-16,-3 0-17 15,0-5-8-15,0-5-8 16,4-3-5-16,2-3-5 0,3-5-2 16,3 0 9-1,3-2 5-15,3-1 12 16,3 3 5-16,3 0 4 0,0 3 5 15,-1 2 3-15,4 3 4 16,0 0 0-16,0 3 2 16,3 2-4-16,0 1 0 15,3-1 3-15,0 0 3 16,0-5 7-16,2-2 4 16,-2-1-2-16,6-2 2 15,-3-3-5-15,-3-3 1 16,0-5-1-16,-4-2 1 15,-2 2 0-15,-6 0 2 16,-3 0 6-16,-3 3 2 0,-6 2-3 16,0 3-1-16,-9 6-4 15,4 2-1-15,-7 2-3 16,0 6 1-16,3 5 3 16,0 3 1-16,3 0-2 15,0 3 2-15,6-3-4 16,6 2-1-16,6 1-4 15,9-3-1-15,3-3-1 16,9-5 0-16,9-3-13 16,11-5-4-16,4-3-27 15,2-5-9-15,7 0-46 16,8-5-18-16,1 0-25 16</inkml:trace>
  <inkml:trace contextRef="#ctx0" brushRef="#br0" timeOffset="-187680.058">21335 10075 324 0,'-3'-29'121'0,"-3"29"-66"0,0 3-66 16,6 2 16-16,0 0 7 16,-3 3 8-16,0 3-5 0,3 2-1 15,0 0-8-15,3-2 5 16,0 0 2-16,0-1-6 0,0-2-4 15,0 0-5-15,0-3-1 16,0-2 4-16,0 0 3 16,3-3-12-16,0-6-7 15,3-2 5-15,0-7 5 16,3-4 2-16,-1 1 1 16,1-1 0-16,0 3 0 15,0 3 0-15,0 2-2 16,3 3 3-16,0 3 2 15,3 5 4-15,0 3 4 16,2-1 0-16,4 4 0 0,0-4-3 16,0 1 1-1,0-3 0-15,-1 0 1 0,1-3-4 16,0-2-1-16,0-3-1 16,-6-8-2-16,-3 3 1 15,-3 0 1-15,-7 0-3 16,-5-1-2-16,-5 1-1 15,-4 2 3-15,-3 4 0 16,-3 4 1-16,-6 3 0 16,3 3 2-16,-3 4 1 15,3 4 3-15,4 2-3 16,2 3 0-16,6 3-1 16,3-3 1-16,3 7 0 15,9-4 1-15,0-1-2 16,2-2 1-16,7 0 0 15,6-3 3-15,3-2 1 0,6-3 1 16,2-5-4-16,-2-3-1 16,3-6-3-16,0-2-1 15,-4-2 3-15,4-3 1 16,-12-3-1-16,6-3-2 16,-13-2 1-16,4-3 1 15,-12-2-1-15,3 5-1 16,-9-1 1-16,0 6 1 15,-6 3-1-15,-3 3-1 16,-3 2 1-16,-6 5-1 16,0 3 2-16,1 5 1 0,-1 3-1 15,3 0 1-15,0 3-2 16,3-1-1-16,3 1-2 16,0 0 1-16,3-1 1 15,3-2 2-15,6 0-1 16,0-3-1-16,3-2 1 15,3-6 1-15,0 1-1 16,0-4-1-16,0 1 1 16,-1 0-1-16,1 0-3 15,-3-1 2-15,0 6 1 16,3 0 2-16,-6 6-6 16,0-1 1-16,-3 3 3 15,6 0 2-15,-3 0 0 16,3 0-2-16,3 2 1 15,-3-5-1-15,3-2 0 0,2 0 0 16,1-3 2-16,3-3 1 16,3-2-4-16,0-6 1 15,-3 1 0-15,0-4 2 16,-4 1-1-16,1-3 2 16,-3 0-2-16,-3 1 2 15,0-1-2-15,-3 2 2 16,0 1-2-16,-3 0-1 15,0 2 1-15,0 3-1 16,-3 3-3-16,3 0 2 16,-3 2-4-16,0 3 1 0,0 0 0 15,0 6-1-15,0 4 4 16,0 9 0-16,0 4 3 16,0 7 1-16,-3 7-1 15,-3 5 1-15,-3 8 7 16,-6 0 3-16,-6 1-2 15,-2 7 1-15,-1 3-5 16,-3 0 1-16,0-6-5 16,0-5-2-16,1-2 0 15,-1-11-1-15,3-8 0 16,0-2 2-16,6-11 1 16,-3-6 1-16,7-10-7 15,-1-5-2-15,3-6-3 16,3-7 0-16,6-3-2 15,0-6 1-15,6-2 3 16,3-3 1-16,3 3 3 0,3 3 1 16,0 2-2-16,2 3 2 15,-2 5 1-15,3 3 2 16,0 2-3-16,0 3 0 16,0-2 1-16,-3 2 0 15,0 0-9-15,-3 0-2 16,0 2-10-16,-3-4-30 15,-4 2-1 1,1 0-14-16,-3 0-3 16,-3 0-61-1</inkml:trace>
  <inkml:trace contextRef="#ctx0" brushRef="#br0" timeOffset="-185923.275">22281 9906 148 0,'3'-5'55'0,"0"2"-30"0,0 0-14 0,-3 3 18 16,3-2-6-16,-3-1-1 16,0 0 1-16,0 1 2 15,0-1-13-15,-3 1 2 0,0-4 2 0,-3 4 1 16,-3-4 1-16,7 4-3 16,-4-1-1-16,0 0-2 15,-3 1 0-15,0-1-2 16,-3 0-1-16,0 1-3 15,0-1 1-15,-6 3-2 16,3 0 2-16,-6 0 0 16,-2 3 1-16,-1-1-2 15,0 4-1-15,3-1-3 16,3 3 1-16,0 0-4 16,1 2 0-16,2 4 1 15,3-1 2-15,3 0-6 16,3 0 1-16,6 1-26 15,3-1-8-15,6-3-30 16,6-2-10-16,3-2-38 16</inkml:trace>
  <inkml:trace contextRef="#ctx0" brushRef="#br0" timeOffset="-185007.574">22651 9869 208 0,'-12'-8'79'0,"6"8"-42"0,-3 0-26 16,6 0 23-16,-3 0 4 15,-3 3 4-15,-3-1-9 16,-6 4-3-16,9 2-17 16,-3 2-3-16,0 3 0 0,3 1-2 15,1-1 1-15,5 0-3 0,0-2-1 16,0-1-3-16,3-2 1 16,0-3-2-16,6-5 2 15,5-2-2 1,1-3-3-16,0-1-1 15,0-2-1-15,0 3 0 16,-3 0 0-16,0 2 3 16,-3 0-2-16,0 3 1 15,0 6 0-15,0-1 0 16,3 3 2-16,0 0 0 16,2 0 0-16,1 0 0 15,0-3 2-15,9-2 3 0,-3-3-2 16,3-3 0-16,-3-2 1 15,0-3 0-15,-4-3-2 16,-2-2-2-16,6 0 1 16,-6-6 1-16,0 1-1 15,-3-3 2-15,3-3-2 16,-3-5-1-16,0-3 3 16,0-8 0-16,-3 1-4 15,0 1 1-15,-6 4-2 16,0 5 0-16,0 5 4 15,0 3 3-15,0 8 2 16,0 0 1-16,0 10-4 16,-3 8-3-16,0 11 0 15,-3 5 1-15,3 8 1 16,-3 3 3-16,3 5-3 16,3-5 0-16,3 2-1 0,3 1 1 15,3-1-2-15,-3 0 2 16,8 1-2-16,-2-6-1 15,0-5-4-15,0-6-2 16,6-4-19-16,0-7-9 16,-3-1-20-16,6-9-8 15,-4-5-49 1,-5-2-52-16,6 2 56 16</inkml:trace>
  <inkml:trace contextRef="#ctx0" brushRef="#br0" timeOffset="-184810.443">22829 9832 316 0,'-3'-11'121'0,"6"11"-66"0,-3 0-58 16,9 0 22-16,-3-2-17 15,6-1 0-15,6-2-7 16,6 2 1-16,2-5 2 15,7 3-39-15,3-3-14 0,-3 0-72 16</inkml:trace>
  <inkml:trace contextRef="#ctx0" brushRef="#br0" timeOffset="-184569.8">23282 9766 316 0,'0'8'118'0,"0"5"-64"0,0 3-23 0,0-8 37 15,0 0-32-15,0 2-11 16,0 1-19-16,0 2-4 16,3 0-2-16,-3 1-20 0,0-4-9 15,5-2-29-15,-5-3-14 16,0-5-67-1,-8 3-42-15,-4-3 87 0</inkml:trace>
  <inkml:trace contextRef="#ctx0" brushRef="#br0" timeOffset="-184451.598">23231 9636 284 0,'-6'-26'107'0,"6"36"-58"0,0-15-55 16,0 10 17-16,0-5-9 15,6 3-2-15,-3-6-17 16,6 6-9-16</inkml:trace>
  <inkml:trace contextRef="#ctx0" brushRef="#br0" timeOffset="-184400.521">23252 9636 209 0,'3'11'-116'0</inkml:trace>
  <inkml:trace contextRef="#ctx0" brushRef="#br0" timeOffset="-184060.41">23407 9827 236 0,'8'5'88'0,"-5"0"-48"0,6-2-16 0,-9 0 27 16,9 2-9-16,-9-3 7 15,12 4-17 1,-3-1-17-16,0-2-3 0,0-3 1 0,0 0-5 15,-6-3 0-15,6-2-2 16,0-3-1-16,3-3-6 16,-3-2 1-16,0 0 2 15,2-6 3-15,1 1-4 16,0-1-3-16,-3 3-4 16,6 3 1-16,-3 3-19 15,0-4-9-15,0 9-16 16,-3 2-5-16,3 6-13 15,-3 0-3-15,0 2-37 16</inkml:trace>
  <inkml:trace contextRef="#ctx0" brushRef="#br0" timeOffset="-183715.162">23791 9768 200 0,'8'-2'77'0,"-5"-1"-42"0,12-5-26 0,-9 6 19 15,3-6-5-15,-3 2 5 16,3-7-7 0,-3-5-11-16,3 2 7 0,-9-3 5 15,0 6-2-15,-9 0 0 16,3 2-5-16,-3 6-1 16,-3 5-6-16,-3 2 0 15,6 9-1-15,-2 2 1 16,2 1 4-16,3-1 3 15,0 5 3-15,3-2 3 0,6 3-7 16,6-1-3-16,3-2-4 16,8-3 0-16,1-2-2 15,9-1 0-15,0-2-23 16,11-5-10-16,10-3-28 16,-6-5-12-16,2-3-83 15,1-5-46 1,-9-1 96-16</inkml:trace>
  <inkml:trace contextRef="#ctx0" brushRef="#br0" timeOffset="-183548.823">24267 9739 412 0,'-18'-8'154'0,"15"11"-84"0,0-6-95 0,3 6 17 15,0-3-28-15,0 0-7 16,0 0-112-16,0 0-49 16</inkml:trace>
  <inkml:trace contextRef="#ctx0" brushRef="#br0" timeOffset="-155715.88">8673 9120 168 0,'3'-5'63'0,"0"2"-34"0,0-2-14 0,-1 2 20 16,1-5-4-16,0-5-1 15,-3 0-8-15,0 0-1 16,0-3-12-16,0 0 3 0,-3-3 2 15,-2-2-3-15,-4-3 1 16,-6 1-5-16,-6-4 1 16,-3 3-1-16,-3-5 3 15,-8 0-3-15,-4 3-2 16,-9 2-5-16,1 3-2 16,-10 5 1-16,-8 5 2 15,2 6 0-15,-8 5-1 16,-4 5 1-16,1 8-1 15,-7 6 0-15,4 2 0 0,0 3-3 16,2 0 2-16,1 0 1 16,8-3 2-16,7-3 1 15,5-2 1-15,7 0-7 16,5-3 0-16,6 1-23 16,9-1-11-16,7 0-20 15,2-2-7-15,6-4-43 16</inkml:trace>
  <inkml:trace contextRef="#ctx0" brushRef="#br0" timeOffset="-155448.205">7202 8882 192 0,'-9'-5'74'0,"6"7"-40"0,0-2-22 0,0 3 19 16,0 2-7-16,-3 3 0 15,0 3-4-15,0-1-3 16,1 1-9-16,-1 2 4 0,0 3 3 16,0 0-3-16,0 3 1 15,0-1-10-15,3-2-4 16,3 0 2-16,3-3 3 16,3-5 1-16,12-3 2 15,11-5-4-15,7-5 0 16,12-3-28-16,5 0-10 15,1 3-89-15</inkml:trace>
  <inkml:trace contextRef="#ctx0" brushRef="#br0" timeOffset="-154846.433">910 8940 228 0,'0'-21'85'0,"0"11"-46"0,0 4-26 0,0 6 24 15</inkml:trace>
  <inkml:trace contextRef="#ctx0" brushRef="#br0" timeOffset="-154651.258">916 8909 442 0,'0'7'28'16,"3"1"-16"-16,0 3-1 0,3 2 2 15,-6 6-5-15,3 7-2 16,2 6-1-16,-5 0-1 16,3 13 0-16,0 0 0 15,-3 2-2-15,0-4 1 16,0-4-2-16,0 4-1 15,0-1-4-15,0 0-2 16,0-2-24-16,0-6-8 16,-3 6-62-1,0-3-25-15</inkml:trace>
  <inkml:trace contextRef="#ctx0" brushRef="#br0" timeOffset="-153585.296">788 9332 144 0,'-12'-8'55'0,"12"11"-30"0,0-3-14 0,0 0 18 0,0 2-4 15,0 1 0-15,9 2-5 16,-6 0-2-16,9 1-10 16,8-1 4-16,4-2 3 0,3-1 4 15,0-4 1-15,6 2-7 16,2-14 0-16,1 4-6 15,0-17 1-15,-4 1-5 16,-2-11 0-16,0-5-1 16,-6-3 1-16,3 2 0 15,-13-7 1-15,1 0-2 16,-3-1-2-16,-3-1-2 16,0 9-1-16,-9 9 4 15,0 5 3-15,0 8 1 0,-6 7 2 16,3 9-6-16,-6 13-3 15,6 8-2-15,-6 5 3 16,3 5-2-16,-3 4 1 16,-2 4 6-16,-4 14 2 15,0 10 0-15,0 3-1 16,6 5-1-16,-3-11 0 16,3-7-5-16,0-3-1 15,6-3 5-15,0-2 3 16,3-6-6-16,3-5 1 15,0-5 1-15,6-8 3 16,-6-5 0-16,3-6 2 16,0-8-4-16,9-5 0 15,-9-2-1-15,9-1 1 16,-6 3-2-16,-3 0-1 0,3 0-2 16,-1 3-1-16,4 3-1 15,3-1 3-15,0 0 2 16,3 1 2-16,3-1-4 15,0 0 1-15,0-2 0 16,-1-6 2-16,1-2-1 16,-3 0 2-16,0-6-2 15,-6 1-1-15,0-3 3 16,-3 0 2-16,-6-3-2 16,3 3-2-16,-6 5-3 15,-6 3 1-15,-3 7-1 16,-3 12-2-16,-3 4 0 15,-9 6 3-15,6 2-2 0,3 6-1 16,3-3 5-16,6-2 1 16,6-3 0-16,6-3-2 15,6 0 1-15,6-2-1 16,0-3 0-16,9-3 2 16,9 0-12-16,-4-2-6 15,16 0-55-15,3-6-24 16,-7-10-30-1</inkml:trace>
  <inkml:trace contextRef="#ctx0" brushRef="#br0" timeOffset="-151409.771">1868 9419 236 0,'0'-13'88'0,"0"13"-48"0,3-3-29 0,0 1 23 16,3-4-5-16,3-4 3 15,0-3-9-15,3-9-4 16,6-1-11-16,0-7 1 0,-1-4 4 16,1-3-5-16,-3-5 0 15,0-3-2-15,0 2 1 16,0-7-2-16,-12 0 2 15,0-3-4-15,-3 3-2 16,-3 5 0-16,0 5 1 16,-6 8-1-16,-3 8 2 15,-3 9-4-15,-6 9-2 16,0 12 2-16,-2 12 2 0,-4 11-2 16,-3 8 0-16,-3 6-1 15,4 17-2-15,2 12 5 16,6 5 1-16,6-3-3 15,3-11-1-15,12-2-2 16,0-5 3-16,12-6-5 16,0-8 0-16,6-7 5 15,3-9 2-15,2-10 3 16,4-8 2-16,3-11-5 16,3-7-1-16,-3-6 0 15,-1-3 2-15,1-5-1 16,-12-2-1-16,0-1 1 15,-3 4 1-15,-3-1-3 0,-4 8 0 16,1 0 1-16,-9 6 0 16,0 4-3-16,0 6 0 15,-9 6 2-15,4 1 2 16,-1 7-2-16,-3-1-2 16,-3-2 4-16,3-1 3 15,3 1-3-15,3-3-1 16,3-3 0-16,0 0 0 15,9-5 4-15,-3 0 2 16,3-5-5-16,0-3 0 16,0-5-1-16,-1 2 2 15,1 1-1-15,-6 4 2 16,3 1-7-16,-3 5-1 16,-3 0 2-16,3 5 1 15,3 6-1-15,-6 2 0 0,3-2 4 16,3-1 1-16,-3-2 0 15,3 0-2-15,0-3 3 16,0 1 0-16,3-6 3 16,3 0 1-16,3-6-1 15,3-2 1-15,-1-5-4 16,1-5 0-16,0-9-3 16,-3-4-1-16,-3-4 3 15,0-2 1-15,-6 0-1 16,-6 5-2-16,0 6 1 15,0 5 1-15,-12 2-6 16,6 9 1-16,0 4-4 0,3 4 2 16,3 4-2-16,3 6 0 15,3 0-5-15,6 0 0 16,-3 3-3-16,3-3 0 16,0 0-1-16,0 2 2 15,-1-2 3-15,1 3 5 16,-3 7-2-1,-3 1 5-15,-6 5 2 16,-3-1 1-16,0 6 0 16,-6 1 0-16,3-7 2 15,0-1-3-15,6-4-2 16,-6-2-1-16,6 0 3 16,6-6 0-16,-3-2 3 15,9-5 5-15,0-3 4 0,0 0-2 16,9-8 0-16,12-11-5 15,-4 1-3-15,-8-6 2 16,0-8 0-16,0-2-1 16,-3 0 1-16,-6 2-2 15,-3 3-1-15,0 2-2 16,-3 6-1-16,-6 5 4 16,0 8 3-16,-3 6-3 15,0 7-1-15,-3 11 0 16,-3 10 2-16,-3 9-3 15,-6 4 0-15,-3 1 5 16,-6 13 2-16,-2 8 4 0,-1 16 1 16,-6 2-1-1,-3-5 1-15,-2-5-6 0,-4 2-1 16,9 1 0-16,1-4 0 16,5-1 0-16,-3-7 0 15,6-12-2-15,3-13 1 16,7-14 2-16,-4-11 2 15,0-12-3-15,6-14-3 16,3-11 0-16,9-12 1 16,12-6-3-16,6 5-2 15,6 0-3-15,6-2 1 16,8 0 3-16,10-6 3 16,6 6-5-16,-1-1 1 0,7 1-1 15,-4 2 2-15,-5 1 3 16,-3-1 4-16,5 8-4 15,-8 0-1-15,3-2 2 16,-4 2 1-16,-5-2-1 16,-6 2-2-16,-6-5 1 15,-4 3-1-15,-2 2 0 16,-6 5 0-16,-3 4 0 16,-3 7 0-16,-3 5-3 15,-6 9 2-15,-6 4-4 16,-9 14-1-16,-3 5 3 15,-2 8 3-15,2 0 1 16,3 1 2-16,3-7-4 16,9-7-2-16,-3 0-1 0,6-3 3 15,3 3 0-15,6-5 3 16,9-6 3-16,6-5 2 16,3-5-3-16,2-6-1 15,4-7 1-15,3-9 0 16,0-7-2-16,-1-6 1 15,-2-7 0-15,-3 2 1 16,-6 2-7-16,-3 6 0 16,-6 11 3-16,-4 2 2 15,-2 5-5-15,-9 6 0 16,0 3-1-16,-5 4 2 16,2 4-1-16,0 4 1 15,3 4 2-15,6 1 0 16,3 4-3-16,3-3 2 0,-4 0 1 15,4 3 0-15,6 4 0 16,-3 1 2-16,3 0-1 16,-9 3-1-16,0 4-2 15,-6 4 1-15,-3-1-1 16,0 1 0-16,0-3 2 16,0-1 2-16,3-4-3 15,0 0 0 1,3-4 3-16,12-7-1 15,12-5-1-15,11-6-19 16,-2-2-10-16,12-3-38 0,2-5-15 16,13 2-52-1</inkml:trace>
  <inkml:trace contextRef="#ctx0" brushRef="#br0" timeOffset="-150537.908">3562 9001 220 0,'-3'-21'82'0,"6"18"-44"0,0 1-27 15,-3 2 21-15,3 0-11 16,3 0 1-16,3 2 0 16,3 6 3-16,-1 8-13 15,4 5 6-15,0 6 3 0,0-1-5 16,0 9-1-16,-3-6-7 15,0 0 0-15,0-3 1 16,0-5 2-16,0-5 3 16,-1-2 4-16,-2-7 1 15,0-4 1-15,0-8-7 0,-3-11-3 16,-3-5-3-16,0-11-2 16,-3-8-3-16,0 1 1 15,0-1-2-15,3 6-1 16,0-3-13-16,0 7-6 15,0 1-23-15,0 6-9 16,3 7-24-16,0 2-8 16,0 6-54-1</inkml:trace>
  <inkml:trace contextRef="#ctx0" brushRef="#br0" timeOffset="-149366.409">4077 8967 228 0,'-6'-8'85'0,"0"8"-46"0,0-3-19 0,3 3 24 15,-3 0-13-15,0 3-6 16,-3-1-10-16,0 6-5 16,0 3-5-16,-3 5 3 0,3 5 4 15,0 0-4-15,4 0-2 16,-1-2-3-16,3-1 0 15,0-4 0-15,3-4 3 16,3-2 1-16,3-5 3 0,2-6-5 16,4-7-1-16,0-6 0 15,0-5 0-15,0 2-2 16,-3 3 1-16,-3 3-4 16,0 2-2-16,-3 6-1 15,-6 5 0-15,-3 8 3 16,0 5 0-16,0 3 1 15,0 3 2-15,3-1-8 16,3 1-1-16,3-6 13 16,3 0 7-16,3-5-2 15,3-3 2-15,6-7-4 16,0-6 0-16,-1-8-5 16,1-8-1-16,0-5 1 15,0 0 2-15,0 0-3 0,-3-3 0 16,-3-5-1-16,-3 3-2 15,-3 7-2-15,-3 3-1 16,-3 8-1-16,-3 6 3 16,-6 7-2-16,0 8-1 15,0 3 3-15,3 6 2 16,3 1-2-16,3-1-2 16,3-6-1-16,6 0 3 15,6 0 0-15,3-3 3 16,2 0 1-16,4 0 1 15,-3 1-2-15,-3-1-2 16,-3-2-2-16,-3-1 1 0,0 4-1 16,-4-1 0-16,-2 0 2 15,-3 6 2-15,-3-1-3 16,0 6-2-16,0 0 2 16,0 3 0-16,0-1-2 15,0-2 2-15,0-3 1 16,3-2 0-16,0-1 0 15,3-7 2-15,3-6-1 16,3-10 2-16,6-3 0 16,3 0 1-16,0 1-2 15,-3 1 1-15,-1 4-7 16,-2 2 1-16,-3 2 1 16,0 4 1-16,-3 2-2 15,0 5 2-15,0 6 1 0,-3 5 0 16,0-1-3-16,0 4 2 15,0-3 3-15,0 2 1 16,0 9-12-16,0-6-4 16,0-2-14-16,-3-14-43 15,-3-5-61 17,2-11-37-32,-2-2 46 15</inkml:trace>
  <inkml:trace contextRef="#ctx0" brushRef="#br0" timeOffset="-149169.805">4493 8776 284 0,'-8'-29'107'0,"5"26"-58"0,0-10-46 15,3 11 21-15,3-1-16 16,0 0-4-16,3 1-14 15,2-1-4-15,1 0 7 16,3 3-41-16,0 6-16 0,-3 10-45 16</inkml:trace>
  <inkml:trace contextRef="#ctx0" brushRef="#br0" timeOffset="-148329.97">4994 8948 252 0,'-3'-18'96'0,"0"18"-52"0,-6-3-23 0,6-2 28 16,-6 2-17-16,-3 0-6 15,-3 6-15-15,-3 0-5 16,0 2-4-16,0 0 5 0,1 1 5 15,-1 2-6-15,0 2-1 16,0 3-1-16,3 3 0 0,3 3-2 16,3-1-2-16,3-2 1 15,3 0-1 1,3-3 4-16,3-2 2 0,3-3 0 16,3-8-1-16,0-5-1 15,3-6 0-15,3-5-2 16,0-2-2-16,3-1 3 15,-1 3 0-15,1 0 1 16,0 3 0-16,0 0-5 16,-3 2-1-16,-3 1-2 15,-3 7-2 1,0 3 1-16,-3 3 1 16,0 2 2-16,-3 0 1 15,0 3 3-15,0 0 1 16,0 0 3-16,2 0-3 0,1 0-2 15,0-3 2-15,3-2 2 16,0-3-2-16,0-3 0 16,0-2-1-16,3-3 1 15,3-3-2-15,0 1 2 16,0-1-4-16,0 1 0 16,-1-1 1-16,-2 3 2 15,0 3-10 1,-3 5 2-16,0 0 3 15,0 2 4-15,0 1 2 16,-3 0-4-16,6 2-1 16,-3-2 3-16,3 2 1 15,0-2 0 1,-4-1 1-16,1-2 0 16,0-2 1-16,0-1-5 15,-3 0 1-15,0 3-2 16,-3 0 0-16,-3 0 2 15,0 6-3 1,0-1-2-16,-3 3 5 16,3 0 1-16,-3 0-8 15,3 2-5-15,0-2-12 16,3 0-5-16,0-3-11 16,3-2-2-16,3-3-11 15,3-3-4-15,6-2-42 16,3-5-32-1,2-9 54-15</inkml:trace>
  <inkml:trace contextRef="#ctx0" brushRef="#br0" timeOffset="-147819.914">5604 8718 224 0,'6'-11'85'0,"-9"14"-46"0,3 0-32 0,0 2 20 16,-3 0-5-16,-3 6 1 15,-3 2-8-15,0 3-4 16,0 0-6-16,0 0-2 0,0 2 1 15,3-2-5-15,0 0 1 16,0 0-9-16,3 0-4 0,0-3-15 16,0-2-5-16,3-3 1 15,3-1 5-15,6-1 6 16,0-4 3-16,3-4 8 16,3-1 6-16,0 0 3 15,0 1 1-15,-3-1 19 16,3 1 10-16,-1-1 3 15,-2 0 3-15,0-2 1 16,0 0-1-16,-3-3-5 16,0 0-4-16,0-5-10 15,-3 2-5-15,0-2-6 16,-3-6-2-16,-3 3 3 16,0 0 3-16,-3 3-2 15,0 5-2-15,-6 8-2 16,-3 6-3-16,-3 7 1 15,0 3-1-15,0 5 4 0,3 3 2 16,4-6 0-16,2-2-1 16,3 0-1-16,3-3 0 15,6-2 2-15,8-1 3 16,7-2-2-16,3-5-2 16,9-3 0-16,11-3 1 15,4-5-14-15,0-2-7 16,-1-1-45-16,-2-2-19 15,-3 2-74 1</inkml:trace>
  <inkml:trace contextRef="#ctx0" brushRef="#br0" timeOffset="-147097.204">5148 8919 220 0,'0'3'82'0,"-3"-6"-44"0,6 6-31 0,-3-3 20 0,0 0-1 16,3 5 2-16,0 0-4 15,0 3-3-15,0 3-11 16,0 2 7-16,-3 3 3 0,0 0-4 15,0 0 1-15,0-3-6 16,0 0 1-16,0-2-3 16,0-3 0-16,0-6-1 15,0-2 0-15,0-5-2 16,3-6 1-16,3-2-4 16,0-3-2-16,3 0 0 15,0 1-1-15,3 1 0 16,-3-1 0-16,0 1 0 15,0 4 0-15,0-1-5 0,0 6 1 16,-4 5 2-16,1 2 1 16,0 4-2-16,0 2 2 15,0 0 1-15,0 0 2 16,3 2-28-16,0 1-9 16,3 5-27-16,0-1-9 15,3 4-63 1</inkml:trace>
  <inkml:trace contextRef="#ctx0" brushRef="#br0" timeOffset="-142566.575">1088 9784 228 0,'-9'-18'85'0,"9"10"-46"0,-6 13-26 15,6-5 24-15,0 0-17 16,6 5-3-16,-6 3 0 0,9 3 1 16,-9 2-9-16,6 11 6 0,0 10 2 15,3 9-5-15,0 4 1 16,-6 6-6-16,6 3-2 15,0-11-2-15,-6-3 0 16,3 0-2-16,0-2 2 16,0-3 0-16,3-5 3 15,-9-6-3-15,3-2 0 16,0-8-17-16,-3-5-5 16,-3-9-13-16,0-4-5 15,-12-6-13-15,-6-3-4 16,-3-5 2-16,-6 0 3 15,-2-7 18-15,2-1 8 16,0 3 17-16,3 2 6 16,3 3 18-16,4 6 9 15,5 2-3-15,3 2-2 0,9 6-1 16,3 6 1-16,3-1 1 16,9 6 1-16,3-3 2 15,8-3 1-15,7-3-1 16,9-2 1-16,0-7-6 15,2-7-3-15,-5-7-8 16,9-8-2-16,-4-3-2 16,1-2 1-16,-3-6-4 15,-13 0 0-15,-2 1 1 16,-3 7 0-16,-12 0 0 16,-3 6 0-16,0 7-7 15,-12 6 0-15,0 8-1 16,-3 5 2-16,-9 5-1 0,0 14 1 15,4 10 2-15,-1 5 2 16,3 11-1-16,3 3-1 16,3-1 1-16,6-4 1 15,0-9-6-15,3-7-1 16,6-4 4-16,3-4 2 16,6-3 3-16,-7-6 0 15,7-2 0-15,-3-2 2 16,0-6-3-16,0-3 0 15,0 0-3-15,0 1-1 16,-3-1 1-16,3 3 0 16,-7 0-3-16,4 0 2 0,0 0 1 15,0 3 0-15,6-3 0 16,-9 0 2-16,6 0-3 16,0-6 0-16,0-2 3 15,-1-5 3-15,-2 0-2 16,-3-3 0-16,3 0-1 15,-9 0-2-15,3 6 1 16,-12-1-1-16,3 8 0 16,-9 3 0-16,3 6-5 15,-5 4-1-15,2 4 3 16,3 1 3-16,3-1 1 16,6-1-1-16,0-2-2 15,12-1 1-15,3 1-23 16,8-3-10-16,4-6-37 0,9 1-15 15,14-8-39 1</inkml:trace>
  <inkml:trace contextRef="#ctx0" brushRef="#br0" timeOffset="-141783.117">2553 9811 204 0,'-6'-35'77'0,"0"33"-42"0,6-9-17 0,-3 8 25 16,3 3-9-16,0 6-2 16,0-6-14-16,0 10-6 15,3 1-7-15,-3 2 7 0,0 3 7 16,0 5 3-16,0 6 2 15,0 4-9-15,0 1-2 16,0 0-5-16,6-3-3 16,-6 3 0-16,0-8-1 15,0-6-2-15,0-5 1 0,3-5 2 16,0-10 2-16,0-6-1 16,3-11-1-16,3-7-3 15,3-6 1-15,5 6-2 16,1 2 2-16,3 5-7 15,0 3 1-15,0 6-1 16,0 4 2-16,-4 4-1 16,-2 4 1-16,-3 6 0 15,-3 3-2-15,-3 5 5 16,-6 2 1-16,-6 1 0 16,-6-1-2-16,-6 1 3 15,-2 7 0-15,-4-4 3 16,3-1 1-16,0-8-14 15,3-2-8-15,3-4-21 0,0-4-10 16,7 0-17-16,-1-6-8 16,6-5-59-1</inkml:trace>
  <inkml:trace contextRef="#ctx0" brushRef="#br0" timeOffset="-141573.081">2841 9911 196 0,'3'11'74'0,"0"5"-40"0,-3 10-13 0,3-13 25 0,0 3-4 15,-3 8 0-15,0-5-21 16,0-1-10-16,3 1-7 16,3-1-1-16,-3-2 2 0,3-3-11 15,-6-5-5-15,0-8-28 16,3-2-13-16,-3-12-69 15</inkml:trace>
  <inkml:trace contextRef="#ctx0" brushRef="#br0" timeOffset="-141437.219">2794 9805 152 0,'-9'8'57'0,"9"-8"-30"0,0 3-32 15,0 2 14 1,3 3-9-16,3-2-31 15,6 2-12-15,3-1-13 0,3 4-6 16</inkml:trace>
  <inkml:trace contextRef="#ctx0" brushRef="#br0" timeOffset="-140974.419">3083 9890 224 0,'-6'-8'85'0,"6"6"-46"0,-9-1-32 0,9 3 20 0,-3 0-3 16,0 0 3 0,0 3-11-16,-3-1-2 15,0 3-8-15,0 3-4 0,3 0 1 16,0 0-2-16,0 0-1 0,3 0 1 16,0 0-1-16,0 0 0 15,0 0 2-15,3 0-3 16,0 3 0-16,0-1-1 15,3 3 0-15,0 11 2 16,-3 0 0-16,0 8 0 16,-3-1 0-16,0 1 6 15,0 0 4-15,-3 2 1 16,0 6 1-16,-3 2 5 16,0 1 1-16,-3 7-1 15,0-5 0-15,-6-3-7 16,0-2-2-16,0-11 0 15,-2-5 0-15,-1-8-2 16,0-8-1-16,0-6-1 16,0-10 0-16,3-13-2 0,3-3 1 15,3-10-15-15,9-6-5 16,6 6-18-16,6 2-7 16,3 0-18-16,6 1-5 15,9-1-64 1</inkml:trace>
  <inkml:trace contextRef="#ctx0" brushRef="#br0" timeOffset="-139894.476">3365 9824 248 0,'-9'-8'93'0,"9"8"-50"0,-6 0-26 0,4 3 27 0,-1-3-12 15,0 0-3-15,-3 0-9 16,0 2-2-16,0 1-10 16,0 0-1-16,3 2 3 0,0 0-6 15,3 1 0-15,0-1 0 16,3-3 2-16,0 1-5 16,3 0-1-16,3-1 0 15,0-2 2-15,-1 3-1 16,1-3 2-16,0 3-4 15,0 2 0-15,0 3-1 16,0 5 0-16,0 3 0 16,-3 5-2-16,3 3 3 0,-3 2 2 15,-3 4 2-15,0 4 1 16,-3 0-2-16,-3 1-2 16,0-4 1-16,-3-4-1 15,-3-3 0-15,0-3 0 16,0-3 0-16,-3-4 2 15,0-4 1-15,3-2 3 16,0-3-1-16,1-5 0 16,-1-5-1-16,3 0 2 15,0-6-10-15,3-7-2 16,3-6-10-16,6-2-5 16,3-4-5-16,0 4 1 0,2 0-2 15,4-1 2-15,3 3-4 16,3 3 1-16,0-3-3 15,-3 6 2-15,0-1 9 16,2 1 7-16,-2 4 8 16,0 1 3-16,-3 0-1 15,0 2 2-15,-3 1 1 16,0 2 0-16,-3 0 13 16,0-3 8-16,0 3 1 15,-4-5 6 1,-2 3-7-16,0 2-2 15,-3 0-3-15,-3 5-4 16,0 3-2-16,-2 3-4 16,-4 2-1-16,-3 3-3 0,3 3 1 15,0 4-2-15,3 4-1 16,3-1 7-16,3 1 3 16,3 0-1-16,3-4 2 15,3-4-2-15,3-3 0 16,6-5 1-16,-4-9 4 15,7-4-8-15,0-6-1 16,0-3-1-16,0 1 0 16,-3-3-2-16,-4-6 1 15,-2-2-2-15,-3 0 2 16,-3-3-4-16,0 6 0 16,-6 7 1-16,0 3 0 0,-3 3-3 15,0 5 0 1,-3 3-1-16,3 5 3 0,3 0-2 15,0 0-1-15,6 5 3 16,3 0 0-16,0 3 1 16,3 0 0-16,-3 0 0 15,3 3 0-15,-3 2-3 16,0 0 0-16,-3 3 2 16,-3-3 0-16,-3 3 3 15,-3-2-3 1,3-1 0-16,-3 0 1 15,3-2 0-15,3-1-3 16,6-2 2-16,0 0 3 0,8-3 3 16,4-5-20-16,9-2-7 15,9-1-29-15,-1-5-12 16</inkml:trace>
  <inkml:trace contextRef="#ctx0" brushRef="#br0" timeOffset="-139441.593">4324 9430 232 0,'0'-21'88'0,"6"29"-48"0,6-3-36 16,-6 0 21-16,0 3 4 16,0 3 6-16,-1 5-7 0,-2 7-2 15,0 1-15-15,0 16-4 16,0-3-3-16,0 0 2 0,0-5 1 16,-3-3-3-16,0 0-1 15,3-3-17-15,0-2-5 16,-3-5-31-16,-3-3-12 15,0-3-65 1</inkml:trace>
  <inkml:trace contextRef="#ctx0" brushRef="#br0" timeOffset="-138617.569">4202 9641 200 0,'-12'-13'74'0,"15"45"-40"0,0-29-27 0,-3 5 20 0,0-8 12 16,3 10 8-16,3-5-9 16,0 6-3-16,6-11-20 15,5 8 0-15,4-11-1 0,3-2-1 16,0-14 2-16,3 1-6 16,5-6-1-16,4-5-4 15,0-3-3-15,0-2 2 16,-7 5 0-16,-2 5 1 15,-6-2 2-15,-6-1-3 16,-3-2-2-16,-3 5 0 16,-6 3-1-16,-3 5 0 0,0 0 0 15,-6 8-5-15,0 6 1 16,-3 7 0-16,-6 8 2 16,0 0-1-16,0 3 1 15,0 8 0-15,0 8 0 16,4 2 4-16,2 3 1 15,0 6 1-15,3-4 0 16,3-2-2-16,3-2-2 16,0-6 1-16,3-5 1 15,3-6 3-15,3-5 2 16,3-5-3-16,2-8-3 16,1-5 2-16,3-13 0 15,0-6-1-15,-3 3 1 16,-3 2-2-16,0 3-1 0,-3 6-4 15,3 4 0-15,-1 4-3 16,4 10 2-16,3 5 3 16,-3 0 1-16,0 0-2 15,0 0 2-15,0 1 1 16,0-4 0-16,2-2 0 16,-2-2 2-16,-3-4 1 15,0-7 3-15,-3-3 1 16,0-13 1-16,0 0-2 15,-3-3-1-15,-3-3-1 16,0 1 0-16,-3 2-7 16,0 3 0-16,-3 8-1 15,-3 5 2-15,-3 8-4 16,-3 8 0-16,-3 5 3 16,0 5 1-16,0 12-1 0,4-7 0 15,2 6 4-15,6-5 1 16,6 0-5-16,6-5 0 15,5-1 3-15,1-7 4 16,6-6 3-16,6-8 3 16,12-2-5-16,5-8-1 15,-2-11-20-15,6 0-7 16,-4 3-45-16,-5 2-19 16,-3 1-61-1</inkml:trace>
  <inkml:trace contextRef="#ctx0" brushRef="#br0" timeOffset="-136171.169">1609 10687 184 0,'-3'-27'68'0,"6"22"-36"0,3-1-20 0,-6 4 21 16,0-1-6-16,-6 1 1 15,3-1-6-15,3 3-2 16,-9 3-11-16,0-1-3 0,-3 6-2 16,1 3 2-16,-4-1 1 15,3-2-6-15,3 3 0 16,3-1-1-16,3-2 2 16,3 3 3-16,6-3 2 15,6 0 1-15,6 0 2 16,-1-3 1-16,4-2 1 15,0-3-4-15,3 0 0 16,-3 0-3-16,-3 0 0 16,0 0-1-16,-7 2 0 0,-8 6-2 15,-3 3 1 1,-3 5 0-16,-6 5 3 0,1 0-3 16,-1 0 0-16,0 3-6 15,-3-3-2-15,0-2-20 16,3-1-7-16,6-2-23 15,-6-5-8-15,6-3-41 16,9-3-36 0,9-16 56-16</inkml:trace>
  <inkml:trace contextRef="#ctx0" brushRef="#br0" timeOffset="-134939.64">1990 10687 228 0,'0'-11'85'0,"0"14"-46"0,-6-1-32 0,3-2 18 16,-3 6-2-16,0-1 3 16,-3 0-3-16,-2 3-2 15,2 3-11-15,-3-1 0 0,3 3 1 16,3 3-4-16,3 0-2 16,-3 0 2-16,3-3 0 15,3 1-3-15,0-4-1 16,3-5 1-16,6-5 2 15,0-5-1-15,3-5 2 16,3-4-4-16,-1-2-2 16,1 3 0-16,0 0-1 15,-3-3 0-15,3 6 2 0,-9-1-3 16,0 6 0-16,3-1-1 16,-6 6 0-16,-3 0 0 15,3 6-2-15,0-1 0 16,0 3 3-16,-3 2 0 15,3 1 3-15,3 0-3 16,3-3 0-16,-6-1 5 16,5-4 2-16,1-6 0 15,3-2 1-15,6-3-2 16,-3-2 0-16,6-6-6 16,0 0-1-16,0 3 3 15,-4-1 1-15,1 4 0 16,-3 5 1-16,0 2-7 15,-9 3-1-15,3 5-1 0,0 3 4 16,-3 0 1-16,0 0 1 16,0 0 0-16,3 0 2 15,-6 0-3-15,3-3 0 16,0-2 3-16,-1-1 3 16,4-2 0-16,0-5 2 15,3 0-4-15,3 0 0 16,0-3-3-16,0 2-1 15,0-2-1-15,-3 6 0 16,0-1-3-16,-1 6 1 16,-2-1 2-1,-3 4 1-15,3-1 1 16,-3 0 2-16,0 1 1 0,0-1-1 16,0-2-2-16,3-1 3 15,-6-2 0-15,3 0-1 16,0 0 1-16,0 0-2 15,3 0-1-15,-6-2 1 16,0 2-1-16,-3 0-5 16,3 2 1-16,0 1 2 15,0 2 1-15,-3 3 1 16,0-3 2-16,6 1-3 16,-6-1 0-16,0 0 3 15,0-5 1-15,6 0-1 16,0-2 1-16,0-4-2 15,5 1-1-15,-5-3 3 0,3 3 0 16,0-1-4-16,0 1 1 16,-3 3-2-16,0 2-2 15,0 2-2-15,0 6 1 16,0 8 3-16,3 10 1 16,-3 11-2-16,6 11 2 15,3 5-1-15,-3 0 0 16,-4-8 4-16,1-3 3 15,-3-2 4-15,-3 0 2 16,-3-3-3-16,-3-8-3 16,-3-5 4-16,-3-9 2 15,-2-7-4-15,-1-10 1 16,-3-9-3-16,0-2 0 0,0-11-6 16,3-10 1-16,3-14-2 15,3-2 0-15,3 10 0 16,9-13 0-16,0 11 2 15,15-3 2-15,3 11-8 16,-3 7-1-16,-1 9 4 16,-2 4 1-16,-3 4-1 15,0 4 2-15,-9 6 1 16,0 6 2-16,-3 4 1 16,-6 6 1-16,-3 3-24 15,0-1-12-15,-6 1-23 16,0-1-8-16,0-10-24 15,3-5-8-15,3-6-9 16</inkml:trace>
  <inkml:trace contextRef="#ctx0" brushRef="#br0" timeOffset="-134413.781">2770 10546 208 0,'0'-21'79'0,"3"32"-42"0,0-19-15 15,0 2 26-15,-3 6-10 16,3 0-2-16,3 6-7 0,0 2-4 16,0 2-13-16,3 4-1 15,3 4 2-15,3 3-5 0,-1 0 0 16,1 1-4-16,0-1-1 16,0 3-1-16,0-1 1 15,0 4-2-15,0-1 2 16,-3-2-20-16,-3-3-8 15,2-5-27-15,-8-3-10 16,-3-5-13-16,0-8-4 16,9-2-19-1</inkml:trace>
  <inkml:trace contextRef="#ctx0" brushRef="#br0" timeOffset="-133783.051">3050 10755 176 0,'3'-8'68'0,"0"8"-36"15,3-5-13-15,-3 5 21 0,0-3-3 16,6 1 3-16,-3-3-11 16,3-3-5-16,-1-3-14 15,-2 0 0-15,0 1 3 0,-3-1-5 16,0-2-2-16,-3 2-3 16,-3 1-3-16,-3 2 3 15,-3 3 0-15,-2 5-6 16,-1 5 0-16,-3 8 1 15,3 0 3-15,0 1 2 16,3-1 1-16,3 0 2 16,6 0 3-16,0 1-2 0,0-1-2 15,9-3 0-15,6-2-1 16,12-2-2-16,-1-6 1 16,4-3-11-16,3-2-2 15,0-1-24-15,2-2-8 16,4-5-9-16,-3 0-1 15,3-8 8-15,-4-3 7 16,-2 0 12-16,-3-13 6 16,0 0 13-16,-4 5 8 15,-5 6 9-15,-6 2 5 16,0 6 12-16,-12 2 4 16,-3 8-8-16,-3 2-4 15,-3 4 0-15,0 2 1 16,0 2 0-16,0 4 2 15,3-1-9-15,3 0-1 0,3 3 2 16,3-5 0-16,3 2-2 16,3-2 0-16,3 2-3 15,3 0-1-15,-3 9-5 16,-4-4-1-16,-2 3 1 16,-3 3 2-16,-6 0-3 15,-6 3 0-15,-6-1 1 16,4-2 0-16,-10 3-13 15,6-4-4-15,0 1-27 16,6-8-9-16,3 0-15 16,3-13-84-1</inkml:trace>
  <inkml:trace contextRef="#ctx0" brushRef="#br0" timeOffset="-133571.458">3797 10385 204 0,'6'8'77'0,"-3"2"-42"0,0 6-15 0,-3-8 24 15,0 3-11-15,0 2-2 16,0 3-16-16,0 5-6 16,0-2-6-16,0-1-3 0,0-5 3 15,3-2-31-15,0-3-11 16,-3-3-75-16,3-5-42 15,0-13 74-15</inkml:trace>
  <inkml:trace contextRef="#ctx0" brushRef="#br0" timeOffset="-133152.094">3717 10343 252 0,'0'-16'96'0,"3"13"-52"0,-3 0-51 15,9-2 99 1,5 0-31-16,10-3-23 16,3 3-18-16,3-3-14 15,0-6-7-15,8 1 0 0,1 0 3 0,0 2 3 16,-7 3-4-16,-2 3-3 16,-6 3-8-16,-6 2-4 15,-6 7 1-15,-3 4 2 16,-6 0 7-16,-6-1 2 15,0 1 2-15,-3 2 2 16,0 0-3-16,0 3-2 16,3 0 2-16,0 0 0 15,3 0-2-15,3 0 2 16,3-3-1-16,3 0 0 16,0-2 4-16,3-6 3 15,-1-2 0-15,1-3 2 16,0-3-4-16,3-2-2 15,3-3 2-15,0-3 2 16,3-2-31-16,-3 2-14 0,-4 1-18 16,-2 2-4-16,-3 3-60 15</inkml:trace>
  <inkml:trace contextRef="#ctx0" brushRef="#br0" timeOffset="-132923.821">3993 10438 268 0,'-6'-3'101'0,"12"-2"-54"0,6-6-37 0,-3 3 25 16,9-5-17-16,6-3-4 16,0 0-9-16,6 1-2 15,-1-1-1-15,7 0-6 0,-3 0-2 16,2-3-33-16,-2 1-13 15,-3-1-62 1,-3 3-38-16,-3 3 71 16</inkml:trace>
  <inkml:trace contextRef="#ctx0" brushRef="#br0" timeOffset="-132552.752">4371 10258 260 0,'3'-3'99'0,"0"3"-54"0,3-2-33 0,0-4 26 0,6-2-11 16,3-5-1-16,6-3-11 15,0-2-4-15,0-6-6 16,-1 0-6-16,-2 3 0 0,-6 2 1 16,-3 4 2-16,-6 1-1 15,-6 6 2-15,-9 3-4 16,-6 8-2-16,-2 10-1 15,2 6 0-15,0-1 0 16,3 6 3-16,3 0-2 16,3 2 1-16,3-5 4 15,3-2 3-15,3-3 2 16,6-3 3-16,6-3-3 16,9-2 1-16,9 0-3 0,2-2 0 15,4-9-3-15,3 3 1 16,2-3-33-16,4-2-14 15,-3-6-66 1,-1-7-67-16,-5-1 54 16</inkml:trace>
  <inkml:trace contextRef="#ctx0" brushRef="#br0" timeOffset="-131124.115">4955 9980 224 0,'3'-3'85'0,"-3"3"-46"0,0 6-39 0,0-4 18 16,0 4-3-16,3 2 3 15,0 0-1-15,3 2 1 16,0-2-9-16,0 3 1 0,3-3 1 15,0-3-2-15,-1 0 0 0,4-7-3 16,0-4 1-16,0-2-4 16,0-2 0-16,3-9-1 15,0 1 1-15,0-1-2 16,0-2 2-16,-4 2-2 16,-2 1-1-16,0 2-2 15,-3 3-1-15,0 2 4 16,-3 3 1-16,0 0-5 15,0 3 0-15,0 2 1 16,0 1 1-16,-3 2-2 16,0 0 0-16,3 0 2 15,-3 0 0-15,6 0 1 16,-6 0 2-16,3 2-1 16,3-2-1-16,-6 0 1 15,3 3-1-15,-3-3 0 16,3 0 0-16,3 0 0 0,-6 0 2 15,0 0-1-15,0 0-1 16,3 0 1-16,0 0-1 16,-3 0 0-16,0 0 2 15,3 0-3-15,0 0 0 16,-3 0 1-16,0 0 0 16,0 0-5-16,3 5 1 15,-3 1 2-15,3 4 3 16,0 3 0-16,-3 3-1 15,0 3-2-15,0 2 1 16,0 0 5-16,0 6 2 16,0 2 0-16,-3-3-1 15,0 1 1-15,0 2 3 0,0-3-2 16,-3 1-2-16,0-3 0 16,0-6-1-16,-3 1-2 15,-3-4 1-15,-3 1-2 16,0-2-1-16,0-4 1 15,1 1 1-15,-1-3 1 16,-3-3 3-16,-3-2-3 16,3-3-2-16,3 0-3 15,3-3 1-15,3 0 3 16,4 1 3-16,5-4-7 16,5-4-3-16,7-3 3 15,3-1 2-15,3-2-1 0,6-5 0 16,3-3 1-16,2-5 2 15,1 0-1-15,0-5-1 16,-3-3 1-16,0 0-1 16,-1 0 0-16,4 5 2 15,-3 3-1-15,-3 0-1 16,-6 5-2-16,-4 3-1 16,-5 5 2-16,-6 3 2 15,-6 5-2-15,-6 5-2 16,-2 8-1-16,-1 1 3 15,0 2-2-15,0 0 1 16,3 2 2-16,3 1 0 16,0-1-3-16,3 1 0 0,3-1-1 15,3-2 3-15,3 0 0 16,3-2 3-16,3-4 1 16,0 1 1-16,0-3-2 15,0 0 1-15,-1 0-2 16,-2 0-1-16,-3-3 3 15,-6 1 0-15,-3-1 1 16,-3 0 0-16,-3 1-5 16,1-1-1-16,2 0-21 15,-3 3-8-15,3 0-22 16,0 0-8-16,3 0-63 16</inkml:trace>
  <inkml:trace contextRef="#ctx0" brushRef="#br0" timeOffset="-130735.848">5497 9779 188 0,'6'0'71'0,"-1"16"-38"0,1-8-19 0,-6-8 22 16,3 2 2-16,3 4 2 15,-3-1-11-15,0 0-3 16,0 1-15-16,0-1-4 0,0 0-3 15,-3-5-2-15,3 3-2 16,-3-3 3-16,0 0 2 16,0 0 0-16,3 0 2 15,3-3-4-15,0-2-2 0,0 0 0 16,0-3-1-16,0 0 0 16,0-3 0-16,0 1-5 15,0 7 1-15,0 3 0 16,0 3-1-16,3 2 1 15,0 0 3-15,3 0 0 16,-4 1 3-16,4-1 1 16,0 0 1-16,-3-2-2 15,6 5-21 1,0-3-12-16,0-5-37 16,0-10-17-16,0-1-21 15</inkml:trace>
  <inkml:trace contextRef="#ctx0" brushRef="#br0" timeOffset="-129474.203">5836 9671 168 0,'0'-6'66'0,"0"17"-36"0,0-6-13 0,3 0 20 16,0 3 3-16,0 0 5 15,0 0-11-15,3 3-3 16,0-1-18-16,0 1 1 0,-3 0 2 15,3-4-8-15,-3-1-2 16,0-1 2 0,0 0-4-16,0 1-2 0,-1-6 1 15,4-3 2-15,0-2 0 16,0-3 0-16,0-3-6 16,0-2-1-16,3 0 1 15,0 2 0-15,0 3 1 16,0 0 0-16,0 6-5 15,0-4 1-15,0 6 2 16,3 0 1-16,0 6-2 16,2-6 2-16,4 0 1 15,3-3 0-15,0 0 2 16,0-2 3-16,0-6-2 16,-3-7-2-16,-1-1 0 15,-2 1 1-15,-3-3-1 16,0 0 2-16,-3-1-4 15,-3-1 0-15,-6 7 1 0,0 2 0 16,-6 7-3-16,-3 4 0 16,-3 6-1-16,0 4 0 15,0 7 0-15,-3 2 0 16,7 10 3-16,-1-2 0 16,3 0 1-16,3-3 0 15,3 3-3-15,3-6 0 16,6 1 2-16,3-6 2 15,-1 0 0-15,4-5 2 16,3-3 2-16,6-5 4 16,9-2 0-16,-1-6 0 15,1-3-3-15,0-13-1 16,-3 3-1-16,-1-3 0 0,1-2 0 16,-6-3 0-16,-3 2-2 15,-6 1-2-15,-6 7-2 16,-3 4 1-16,-6 4-1 15,-6 6-2-15,-3 2 0 16,0 6 3-16,0 5-2 16,0 2 1-16,0 1 0 15,3 2 0-15,3-2 0 16,3-1 0-16,0 3 2 16,6-5 0-16,3 3 0 15,6-6 2-15,6-2-1 16,3-3 2-16,2-5-2 15,1-3 2-15,-3-6-2 0,0-4 2 16,3-1-2-16,-4 1-1 16,-2-1 1-16,-6 3 1 15,-6 1 1-15,-6 1 1 16,-3 1-2-16,-6 3-2 16,-3 2-2-16,-3 2-1 15,-3 1-3-15,0 5 1 16,-2 5 3-16,-1 3 1 15,3 8-4-15,3 3 1 16,0 2 2-16,6 0 3 16,3-3 0-16,3-2-1 15,3-2 1-15,3-4 1 16,3-2 5-16,0-8 4 16,0-8-6-16,3 0-1 0,0-5 0 15,-1-6 2-15,-2-2-3 16,0 0-2-16,-3-8 2 15,-3-8 0-15,-3-13-1 16,-3-8-2-16,0-1 1 16,0 9-1-16,0 8-3 15,0 7 0-15,0 6-1 16,0 11 3-16,-3 4-2 16,-2 12-1-16,-1 10-2 15,0 10-1-15,3 14 4 16,0 5 3-16,3 5-4 15,3 1 1-15,0-9 3 16,3-2 4-16,3 0 1 0,0-1 2 16,3 1-4-16,0-3-2 15,-1-2 4-15,4-3 1 16,3-3-18-16,0-5-6 16,0-6-38-16,0-5-17 15,3-5-67 1</inkml:trace>
  <inkml:trace contextRef="#ctx0" brushRef="#br0" timeOffset="-129262.876">7095 9390 384 0,'0'-5'143'0,"0"5"-78"0,0 0-74 16,0 0 25-16,0 0-13 15,0 0-2-15,0 0-38 16,3 2-15-16,0 4-93 16,-3-6-39-16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9:40:17.9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43 4 10624,'-42'-3'4032,"42"8"-2177,4 2-2654,2-3 383,5-1-864,4-1-224,3-2-608,-4 0-224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9:40:16.9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61 180 6656,'-9'0'643,"8"0"-546,-1 0 0,1 0 0,-1 0 0,1 0 0,-1 0-1,1 0 1,-1 0 0,1 0 0,-1 0 0,1 1-1,0-1 1,-1 1 0,1-1 0,-1 1 0,1-1 0,0 1-1,-1 0 1,1 0 0,0-1 0,0 1 0,0 0-1,0 0 1,0 0 0,0 1 0,0-1 0,0 0 0,0 0-1,0 1-96,-1 3-10,1 0 0,0 0 0,1 0-1,-1 0 1,1 0 0,0 0-1,0 0 1,0 0 0,1 0 0,0 4 10,2 21-36,-3-13 86,0 27-143,5 41 93,-4-77 1,1 0 1,0-1-1,0 1 0,0 0 0,3 4-1,-3-9 54,-1 0-1,1 1 0,0-1 0,0 0 1,0 0-1,0 0 0,1 0 0,-1-1 1,1 1-1,-1-1 0,1 1 0,3 1-53,-5-4 58,0 1 0,0-1-1,0 1 1,0-1-1,0 1 1,0-1 0,1 0-1,-1 0 1,0 0 0,0 0-1,0 0 1,0 0 0,0 0-1,1 0 1,-1 0-1,0 0 1,0-1 0,0 1-1,0 0 1,0-1 0,0 1-1,0-1 1,0 1-1,0-1 1,0 1 0,0-1-1,0 0 1,0 0 0,0 1-1,0-1 1,0 0 0,-1 0-1,1 0 1,0 0-1,-1 0 1,1-1-58,1-1 144,0-1 0,0 0 0,0 1 0,-1-1 0,1 0 0,-1 0 0,0 0 0,0 0 0,0 0 0,-1-1-144,0-6 251,0-1 1,-1 1-1,0-1 1,-1 1-1,0 0 0,-1 0 1,-1 0-1,-1-5-251,-9-18 767,-17-30-767,26 56-297,0 0 0,0 0 0,-1 0 0,0 1 0,0 0 0,0 0 0,-1 0 297,0 4-2138,6 3-1682,4 6 978</inkml:trace>
  <inkml:trace contextRef="#ctx0" brushRef="#br0" timeOffset="364.793">332 269 5888,'-28'2'1984,"28"-2"-1958,-1 0 1,1 0-1,-1 0 1,1 0-1,-1 1 1,1-1-1,-1 0 1,1 1-1,-1-1 1,1 0-1,-1 1 1,1-1-1,-1 0 1,1 1-1,0-1 1,-1 1-1,1-1 1,0 1-1,-1-1 0,1 1 1,0-1-1,0 1 1,0-1-1,-1 1 1,1-1-1,0 1 1,0 0-1,0-1 1,0 1-1,0-1 1,0 1-1,0-1 1,0 1-1,0 0 1,0-1-1,0 1 1,1-1-1,-1 1 1,0-1-1,0 1 1,0-1-1,1 1-26,-1 1-8,1 1 1,0-1-1,0 0 0,0 0 1,1 1-1,-1-1 0,0 0 0,2 1 8,0-1-11,0 1-1,0-1 0,0 0 0,0 0 0,0 0 0,0 0 0,1-1 0,-1 1 0,1-1 1,-1 0-1,1 0 0,-1 0 0,1-1 0,2 1 12,9 0-10,-1-1-1,0-1 1,6 0 10,26-1 69,-34 3 64,0 0 0,0 1-1,-1 0 1,11 4-133,-17-5 230,-1 1-1,1 0 1,0 0-1,-1 0 1,1 0-1,-1 1 1,0 0-1,0 0 1,0 0 0,0 0-1,-1 1 1,3 2-230,-5-4 101,0-1 1,0 0 0,0 1 0,-1-1-1,1 1 1,0-1 0,-1 1-1,1-1 1,-1 1 0,0-1 0,0 1-1,1 0 1,-1-1 0,0 1 0,0-1-1,-1 1 1,1 0-102,0 2 123,-1 0-1,0-1 1,-1 1 0,1 0-1,0-1 1,-1 1 0,-1 1-123,-4 6 93,-1 1 1,0-2 0,-8 9-94,16-19 0,-8 9-625,1-1 1,-1 0-1,0-1 1,-1 0-1,0 0 0,0-1 1,0 0-1,-1 0 1,-9 3 624,-7 2-2992</inkml:trace>
  <inkml:trace contextRef="#ctx0" brushRef="#br0" timeOffset="675.517">375 183 6528,'-8'-23'2464,"12"11"-1344,-4-1-736,4 6 672,3 2-608,4-6-224,3-1-160,1-1-64,2 0 0,6-3-96,1 4 0,9-4-864,3 3-320,7-3-1760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9:40:16.3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99 53 4608,'-6'1'421,"5"-1"-361,0 0 0,0 0 0,0 0 1,0 0-1,0 0 0,0 0 0,0 1 0,0-1 0,0 0 0,0 1 0,0-1 1,0 0-1,0 1 0,1-1 0,-1 1 0,0-1 0,0 1 0,0 0 0,1-1 1,-1 1-1,0 0 0,1 0 0,-1-1 0,0 1 0,1 0 0,-1 0 0,1 0 1,-1 0-1,1 0 0,0 0 0,-1 0 0,1 0 0,0 0-60,0 13 283,1-1-1,1 1 0,0 0 1,1-1-1,0 1 0,1-1 1,4 9-283,4 19 658,-10-32-487,1 0 0,0 0 0,0 0 0,1-1 0,0 0 0,0 1 0,1-1 1,0-1-1,1 1 0,0-1 0,0 0 0,1 1-171,-6-7 31,0 0 1,-1-1-1,1 1 1,0-1-1,0 1 1,0-1-1,0 1 0,0-1 1,0 1-1,-1-1 1,1 0-1,0 0 1,0 1-1,0-1 1,0 0-1,0 0 0,0 0 1,0 0-1,0 0 1,0 0-1,0 0 1,0-1-1,0 1 1,0 0-1,0 0 0,0-1-31,2 0 41,-1 0 1,0-1-1,0 1 0,0-1 0,0 1 0,-1-1 0,1 0 0,0 1 0,0-1 0,-1 0 0,1-1-41,3-4 44,-1-1 0,1 0-1,-1-1 1,-1 1 0,3-8-44,-2 1 134,-1-1 1,-1 1-1,0-1 0,-1 0 0,-1 0 1,-1 0-1,0 1 0,0-1 1,-2 0-1,0 1 0,-3-9-134,5 20 53,-1 0 0,1 1-1,0-1 1,-1 0 0,0 1-1,1 0 1,-2-1 0,1 1-1,0 0 1,0 0 0,-1 0-1,0 0 1,0 1 0,0-1-1,0 1 1,0-1 0,0 1-1,0 0 1,-1 1 0,1-1-1,-1 0 1,1 1 0,-1 0-1,0 0 1,0 0 0,1 0-1,-1 1 1,0-1 0,0 1-1,0 0 1,0 0 0,-2 1-53,-4-1 8,1 2 1,-1-1 0,1 1-1,0 1 1,0-1 0,-8 5-9,14-6-147,-1 1 1,0 0 0,0 0 0,1 0-1,-1 1 1,1-1 0,0 1 0,0 0-1,0 0 1,0 0 0,0 1 0,1-1-1,-1 0 1,1 1 0,0 0 0,-1 2 146,1-2-499,0 0 1,1 0 0,0-1-1,0 1 1,0 0-1,0 0 1,1 0 0,-1 1-1,1 0 499,6 11-3178</inkml:trace>
  <inkml:trace contextRef="#ctx0" brushRef="#br0" timeOffset="257.097">471 276 9216,'-33'16'3520,"18"-12"-1920,8 2-2016,7-6-448,7 4-576,5-4-1088,1-10-416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9:40:10.6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350 530 3328,'-1'0'138,"0"-1"0,0 1-1,0 0 1,-1 0 0,1 0 0,0 0 0,0 0-1,0 0 1,-1 0 0,1 0 0,0 0 0,0 0 0,0 1-1,0-1 1,-1 0 0,1 1 0,0-1 0,0 1-1,0-1 1,0 1 0,0 0 0,0 0-138,-3 3 128,0-1 0,0 1 0,1 0 0,0 0 0,0 0-128,-12 14 184,8-11-166,-14 11 129,2 2 0,0 0-1,2 1 1,0 1 0,-5 9-147,22-29 12,-1-1 0,0 0-1,0 1 1,1-1 0,-1 1 0,0-1 0,1 0 0,0 1 0,-1-1 0,1 1 0,0 0 0,0-1-1,0 1 1,0-1 0,0 1 0,0-1 0,0 1 0,0-1 0,1 1 0,-1-1 0,1 1 0,-1-1-1,1 1 1,-1-1 0,1 1 0,0-1 0,0 1-12,2 1 38,-1 0 0,1-1-1,0 1 1,0-1 0,0 1-1,1-1 1,-1 0 0,0 0 0,1 0-1,2 0-37,3 2 68,1 0 16,0 1-1,0 0 1,0 1-1,-1-1 1,8 8-84,-15-11 27,0 0 0,0 1 1,0-1-1,0 1 0,-1-1 1,1 1-1,-1 0 0,0 0 1,0 0-1,0-1 0,0 1 1,0 0-1,0 1 0,-1-1 1,1 0-1,-1 0 0,0 0 1,0 0-1,0 0 0,-1 0 1,1 0-1,-1 0 0,1 0 1,-2 3-28,-2 5 98,1-1 1,-2 0 0,1 0-1,-1 0 1,-1-1 0,-3 4-99,-2 4-279,-1-2-1,0 0 1,-1 0 0,-1-1 0,0-1 0,-2 1 279,9-9-176,1 0 1,-1 0-1,0 0 1,0-1-1,-1 0 0,1-1 1,-1 0-1,0 0 0,0-1 1,0 1-1,0-2 0,0 1 1,0-1-1,0 0 0,-5-1 176,-9-4-2223,3-5 52</inkml:trace>
  <inkml:trace contextRef="#ctx0" brushRef="#br0" timeOffset="1628.702">390 366 1280,'28'-5'1104,"-3"1"168,-3 1-928,-2-3-192,0 0 0,0-2 0,-1 0 0,-1-1 0,1-1 0,-1-1 0,-1-1 0,0 0 0,-1-1 0,9-10-152,5-4-107,-20 19 139,-1 0 0,1-1 0,-1-1 0,-1 1 0,0-1 0,-1-1 0,3-3-32,-5 5 49,-1 1-1,0-1 1,0 0-1,-1-1 1,0 1-1,1-5-48,-4 11 16,1 1-1,-1 0 0,0 0 0,1 0 0,-1-1 0,0 1 1,-1 0-1,1 0 0,0-1 0,-1 1 0,1 0 1,-1 0-1,0 0 0,1-1 0,-1 1 0,0 0 0,0 0 1,-1 0-1,1 1 0,0-1 0,-1 0 0,1 0 1,-1 1-1,1-1 0,-1 1 0,0-1 0,0 1 0,0 0 1,0 0-1,0-1-15,1 2 9,-1 0 1,0-1 0,0 1-1,1 0 1,-1 0-1,0 0 1,0 0-1,0 0 1,0 0 0,1 0-1,-1 1 1,0-1-1,0 1 1,1-1-1,-1 1 1,0 0 0,1 0-1,-1-1 1,1 1-1,-1 0 1,1 1-1,-1-1 1,1 0 0,-1 1-10,-6 5 12,0 0 0,1 0 0,-4 5-12,-9 13 29,1-1-1,0 2 1,2 1-1,2 0 1,0 1-1,-5 16-28,16-34 4,-21 51-147,3 2-1,-14 63 144,-29 147-26,36-137-273,28-129 234,0 0-1,0 0 0,1 0 1,0 0-1,0 2 66,0 9 45,1-18-39,0-1 0,1 1 0,-1 0 0,0 0 0,0-1-1,0 1 1,0 0 0,0-1 0,0 1 0,0-1-1,1 0-5,9-9 11,0-1 0,0 0-1,-1-1 1,-1 0 0,8-12-11,10-17-15,-6 10 6,1 0 1,15-15 8,-29 36 0,-7 8 0,0 0 0,0 1 0,0-1 0,0 0 0,1 1 0,-1-1 0,1 1 0,0-1 0,-1 1 0,1-1 0,0 1 0,0 0 0,-1 0 0,1 0 0,0 0 0,0 0 0,0 1 0,-1 0-1,0 0 1,0 0 0,-1 1-1,1-1 1,0 0-1,-1 0 1,1 1 0,-1-1-1,1 1 1,0-1-1,-1 1 1,1-1 0,-1 1-1,1-1 1,-1 1-1,1-1 1,-1 1-1,0 0 1,1-1 0,-1 1-1,0 0 1,1-1-1,-1 1 1,0 0 0,7 21-23,-5-15 13,20 101 47,-20-99-67,1 0 0,0 0 0,0-1 0,2 2 30,-4-7 1,1-1-1,-1 0 1,0 1-1,1-1 1,0 0-1,-1 0 1,1 0-1,0 0 1,0-1-1,0 1 1,1 0-1,-1-1 1,0 0-1,0 1 1,1-1-1,0 0 0,0 0 14,-1 0 0,1 0-1,-1 0 1,1 0-1,0-1 1,-1 0-1,1 1 1,0-1-1,-1 0 1,1 0-1,0 0 1,0-1-1,-1 1 1,1 0-1,0-1 1,-1 0-1,1 0 1,-1 0-1,1 0 1,-1 0-1,1 0 1,-1-1-1,0 1 1,0-1-1,0 0 1,1 1-1,-2-1 1,1 0-1,0 0 1,0-1-14,9-9 120,-1-1 1,-1 0 0,0 0-1,0-1 1,-2 0 0,0-1-1,0 0 1,0-3-121,-7 16-11,-3 9-25,-4 12-18,5-9 44,0 0 1,1 0-1,0 0 0,1 0 1,0 0-1,0 0 1,1 0-1,1 0 0,0 0 1,2 9 9,-3-18 8,-1 1 0,1 0 0,0 0 0,0-1 0,-1 1 0,1 0 0,0-1 0,0 1 0,1-1 0,-1 0 0,0 1 0,0-1 1,1 0-1,-1 1 0,1-1 0,-1 0 0,1 0 0,-1 0 0,1-1 0,0 1 0,-1 0 0,1 0 0,0-1 0,0 1 0,-1-1 0,1 0 0,0 0 0,0 1 0,0-1 1,-1 0-1,1 0 0,0-1 0,0 1 0,0 0 0,0-1 0,-1 1 0,1-1 0,0 1 0,0-1 0,-1 0 0,1 0 0,-1 0 0,1 1 0,0-2 0,0 1-8,2-4 93,0 0 0,0 0-1,-1 0 1,1 0-1,-1-1 1,0 0 0,0 1-1,-1-1 1,0 0 0,0 0-1,0 0 1,-1-1-1,1-5-92,-2 9 24,1 0-1,-1 0 0,0 1 1,0-1-1,-1 0 0,1 0 1,-1 0-1,1 1 0,-1-1 1,0 0-1,0 1 0,0-1 0,0 0 1,-2-1-24,2 3 17,0-1-1,-1 0 1,0 1 0,1-1 0,-1 1 0,0-1-1,0 1 1,0 0 0,0-1 0,0 1 0,0 0 0,0 1-1,0-1 1,0 0 0,-1 0 0,1 1 0,0 0-1,0-1 1,-1 1 0,1 0-17,-5 0-44,1 0 0,-1 0-1,1 0 1,-1 1 0,1 0 0,0 0 0,-1 1-1,1 0 1,0 0 0,0 0 0,0 1 0,-1 0 44,-1 2-1396,0 0 1,0 0 0,0 1-1,-6 6 1396,6-5-1845</inkml:trace>
  <inkml:trace contextRef="#ctx0" brushRef="#br0" timeOffset="2426.728">1138 754 3712,'-6'4'1297,"7"0"-484,0-3-758,-1 0 0,1 0 0,0 0 0,-1 0 0,0 0 0,1 0 1,-1 0-1,0 0 0,1 0 0,-1 0 0,0 1 0,0-1 0,0 0-55,0 142 1739,0-143-1738,0 0 1,0 1-1,0-1 0,0 0 1,0 1-1,0-1 0,0 0 1,0 1-1,0-1 0,0 0 0,0 1 1,0-1-1,0 0 0,1 1 1,-1-1-1,0 0 0,0 0 1,0 1-1,0-1 0,1 0 0,-1 1 1,0-1-1,0 0 0,1 0 1,-1 0-1,0 1 0,0-1 1,1 0-1,-1 0 0,0 0 0,1 1-1,10-4 60,11-13 64,-14 6-122,0 0 0,-1 0-1,0-1 1,-1 0 0,0 0 0,4-10-2,-5 9-4,1 0 1,1 0-1,0 0 0,0 1 1,1 0-1,4-3 4,-7 8 2,18-17 7,-21 22-11,-1 0 1,1-1 0,-1 1 0,1 0 0,-1 0-1,1 0 1,0 0 0,0 0 0,-1 1 0,1-1-1,0 1 1,0-1 0,1 0 1,-2 2-2,-1-1 1,1 0-1,0 0 1,0 1-1,-1-1 0,1 0 1,0 1-1,-1-1 0,1 1 1,0-1-1,-1 1 0,1-1 1,-1 1-1,1-1 1,0 1-1,-1 0 0,0-1 1,1 1-1,-1 0 0,1-1 1,-1 1-1,0 0 0,1 0 1,-1-1-1,0 2 2,7 22 10,-6-19-6,4 32 15,-4-31-22,-1 1 0,1-1 0,0 0-1,0 0 1,1 1 0,0-1-1,0 0 1,0-1 0,3 5 3,-5-9 12,1 0 1,0 0 0,0 0 0,0 0-1,-1-1 1,1 1 0,0 0-1,0-1 1,0 1 0,0-1 0,0 1-1,0-1 1,0 1 0,0-1-1,0 0 1,1 1 0,-1-1 0,0 0-1,0 0 1,0 0 0,0 0-1,0 0 1,0 0 0,1 0 0,-1 0-1,0-1 1,0 1 0,0 0-1,0-1 1,0 1 0,0 0 0,1-1-13,4-2 134,0 0 1,-1 0-1,1-1 1,5-3-135,-11 6 4,12-8 100,0-2-1,-1 1 1,-1-1 0,0-1-1,0 0 1,2-5-104,16-26 343,5-13-343,9-15 262,-17 31-96,-2 0 0,-1-1 1,-2-2-1,-2 0 1,3-18-167,-15 44 48,-3 8 14,0 0-1,-1-1 1,1 1 0,-2-1-1,1 0 1,-1 1 0,-1-10-62,0 17 2,0 1 0,0 0 0,0 0 0,-1-1 0,1 1 0,0 0 0,-1 0 0,1 0 0,-1-1 0,1 1-1,-1 0 1,0 0 0,0 0 0,1 0 0,-1 0 0,0 0 0,0 0 0,0 0 0,0 1 0,0-1 0,0 0 0,0 0 0,0 1 0,0-1 0,0 1 0,0-1 0,-1 1 0,1-1 0,0 1 0,0 0 0,-1 0 0,1-1 0,0 1 0,0 0 0,-1 0 0,1 0 0,0 0 0,0 1 0,-1-1 0,1 0 0,0 0 0,0 1 0,-1-1 0,1 1 0,0-1 0,0 1 0,0-1 0,0 1 0,0 0 0,0 0 0,-1 0-2,-8 8 2,0 1 0,0 0 0,1 1 1,1-1-1,0 2 0,0-1 0,-3 8-2,-5 5 28,3-1-95,0-1 0,2 2 0,0 0 0,2 0 0,0 0 0,2 1 1,0 1-1,2-1 0,1 1 0,1 0 0,2 0 0,0 0 0,3 24 67,-1-40-335,0 0-1,0 0 1,2 0-1,-1 0 1,1 0-1,1-1 1,-1 1-1,2-1 0,-1 0 1,1 0-1,1-1 1,2 5 335,17 7-2192</inkml:trace>
  <inkml:trace contextRef="#ctx0" brushRef="#br0" timeOffset="3066.569">1999 690 5376,'-1'-2'162,"0"1"0,0-1 0,-1 1 1,1-1-1,0 1 0,-1 0 0,1 0 0,-1 0 1,0 0-1,1 0 0,-1 0 0,0 0 0,1 0 1,-1 1-1,0-1 0,0 0 0,0 1 0,0 0 1,0-1-1,0 1 0,1 0 0,-1 0 0,0 0 1,0 0-1,0 1 0,0-1 0,0 0 0,0 1 1,0 0-163,-11 5 76,0 1 0,1 1 0,0 0 0,0 0 0,1 1 0,0 1 0,0 0 0,-4 6-76,-1 2-102,1 1 1,1 1 0,1 0-1,-8 17 102,16-28-4,1 0 0,0 0 0,1 1 0,-2 8 4,4-16-5,0 1 0,1 0 0,-1 0 0,1 0 0,0 0 0,0 0 0,0 0 0,0-1 0,0 1 0,1 0 0,-1 0 0,1 0 0,0 0 0,0 0 0,0-1 0,0 1 0,0 0 0,1-1 5,-1-1-3,-1 0 1,1 0-1,0 0 1,0 0-1,0-1 1,0 1-1,0 0 1,0-1-1,0 1 1,0-1-1,0 1 1,0-1-1,1 1 1,-1-1-1,0 0 1,0 0-1,0 1 1,0-1-1,1 0 1,-1 0-1,0 0 1,0 0-1,0-1 1,0 1 0,1 0-1,0-1 3,3 0 16,0-1 0,1 0 0,-1 0 1,0 0-1,0-2-16,8-3 29,-1-2 1,-1 1 0,1-1 0,-2-1 0,1 0-1,-1-1 1,-1 0 0,7-10-30,14-23 39,18-35-39,-43 69 37,62-107 756,-6-3 0,-5-3 0,4-28-793,-51 123 281,0-1 0,-3 1 0,3-18-281,-10 35 86,1 11-86,0 0-1,0 0 1,0 0 0,0 0 0,0 0-1,0-1 1,0 1 0,0 0 0,0 0-1,0 0 1,0 0 0,-1 0 0,1 0-1,0 0 1,0-1 0,0 1 0,0 0 0,0 0-1,0 0 1,0 0 0,-1 0 0,1 0-1,0 0 1,0 0 0,0 0 0,0 0-1,0 0 1,-1 0 0,1 0 0,0 0-1,0 0 1,0 0 0,0 0 0,0 0-1,-1 0 1,1 0 0,-1 0-5,0 1 0,0 0 0,0 0 0,0-1-1,0 1 1,0 0 0,1 0 0,-1 0 0,0 0-1,0 0 1,1 0 0,-1 0 0,0 0 0,1 0 0,-1 1 5,-21 44 98,-7 26-98,-6 15-61,-51 121 125,-30 123-64,91-261-5,15-45-663,0 0 0,2 1 0,1 0 0,0 7 668,8-12-1412,-1-21 1305,0 1 1,0-1 0,0 0 0,0 1-1,0-1 1,0 1 0,0-1 0,0 0 0,1 1-1,-1-1 1,0 1 0,0-1 0,0 0-1,1 1 1,-1-1 0,0 0 0,0 1-1,1-1 1,-1 0 0,0 0 0,1 1-1,-1-1 1,0 0 0,1 0 0,-1 0 0,0 1-1,1-1 1,-1 0 0,1 0 0,-1 0-1,0 0 1,1 0 0,-1 0 0,1 0-1,-1 0 1,0 0 0,1 0 0,-1 0-1,1 0 1,-1 0 0,0 0 0,1 0-1,-1 0 1,1 0 0,-1 0 0,0-1 0,1 1 106,11-8-2731</inkml:trace>
  <inkml:trace contextRef="#ctx0" brushRef="#br0" timeOffset="3752.302">2597 207 4480,'4'9'2554,"-5"6"-2151,0-1 0,0 0-1,-2 0 1,1 0 0,-2 0-1,0 0 1,-1 0 0,-4 9-403,-25 61 368,-5 14 464,-4-2 0,-20 26-832,-1-9-70,83-144 106,17-20-36,-25 37-24,0 1 1,1 0-1,1 1 1,10-8 23,-15 14-28,1 0-1,0 0 1,0 1 0,1 0 0,8-3 28,-14 6-2,1 1 1,-1 0-1,0 0 0,1 0 0,0 0 0,-1 1 1,1-1-1,-1 1 0,1 0 0,0 1 1,-1-1-1,1 1 0,-1 0 0,3 1 2,-6-2 3,1 1 1,0 0-1,-1 0 0,1 0 0,-1 0 0,1 0 0,-1 0 0,1 1 0,-1-1 0,0 0 0,0 1 1,1-1-1,-1 1 0,0-1 0,0 1 0,-1 0 0,1-1 0,0 1 0,-1 0 0,1 0 0,0-1 1,-1 1-1,0 0 0,0 0 0,1 0 0,-1 0 0,0-1 0,0 1 0,-1 0 0,1 0 0,-1 2-3,0 4 32,0 1 0,-1-1 0,-1 1 0,1-1 0,-1 0 0,-3 4-32,-14 29-597,-17 22 597,36-61-93,-9 12-702,10-14 716,-1 1-1,1-1 0,0 0 1,-1 1-1,1-1 1,0 0-1,-1 0 1,1 1-1,-1-1 1,1 0-1,0 0 0,-1 0 1,1 0-1,-1 0 1,1 1-1,-1-1 1,1 0-1,0 0 1,-1 0-1,1 0 0,-1 0 1,1 0-1,-1 0 1,1 0-1,-1-1 1,1 1-1,0 0 1,-1 0-1,1 0 0,-1 0 80,-4-8-2842</inkml:trace>
  <inkml:trace contextRef="#ctx0" brushRef="#br0" timeOffset="4186.069">2778 748 3328,'0'2'124,"1"-1"-1,0 0 1,-1 0 0,1 0-1,0 1 1,0-1 0,0 0 0,0 0-1,0 0 1,0 0 0,0 0-1,0-1 1,0 1 0,0 0 0,1-1-1,-1 1 1,0 0 0,0-1-1,1 1 1,-1-1 0,0 0 0,1 1-1,-1-1 1,1 0 0,-1 0-1,0 0 1,1 0 0,-1 0 0,1 0-1,-1 0 1,0-1 0,1 1-1,-1 0 1,0-1 0,1 1 0,-1-1-124,3-1 145,0 0 0,0 0 1,0 0-1,-1 0 1,1-1-1,-1 0 0,1 0 1,-1 0-1,0 0 1,0 0-1,1-2-145,7-10 219,-2 0 0,0-1 1,0 0-1,-1-1-219,-5 11 96,-1-1-1,1 1 1,-1-1 0,-1 1 0,1-1 0,-1 0-1,0 0 1,-1 0 0,1 0 0,-1 0 0,-1-7-96,1 13 31,0 1 1,-1-1 0,1 0 0,0 0-1,0 0 1,0 0 0,-1 0-1,1 1 1,0-1 0,-1 0 0,1 0-1,-1 0 1,1 1 0,-1-1 0,1 0-1,-1 1 1,0-1 0,1 0-1,-1 1 1,0-1 0,1 1 0,-1-1-32,0 1 22,0 0 0,0 0 1,1 0-1,-1 0 1,0 0-1,0 0 1,0 0-1,1 0 1,-1 0-1,0 0 1,0 0-1,0 0 0,1 1 1,-1-1-1,0 0 1,1 1-1,-1-1 1,0 0-1,0 1-22,-3 2 33,0 0 0,1 0 0,-1 0 0,1 0 0,0 1-1,0-1 1,-1 3-33,-4 5-11,1 0-1,1 1 1,0 0-1,1 0 1,0 1-1,0-1 1,2 1-1,0 0 1,0 0-1,0 6 12,2-10-8,0 0-1,1 0 0,0 0 1,1 1-1,0-1 0,0 0 1,1 0-1,0-1 0,0 1 0,1 0 1,0-1-1,1 1 0,0-1 1,0 0-1,5 5 9,-6-8-70,1 0 1,0-1-1,0 0 1,0 0-1,1 0 1,0 0-1,-1-1 1,1 1-1,1-1 1,-1-1-1,0 1 1,1-1-1,-1 0 1,1 0-1,-1 0 1,1-1 0,0 0-1,0 0 1,4 0 69,4-1-765,0 0 0,0-1 0,-1-1 0,1 0 0,0 0 0,-1-2 0,0 1 0,1-2 765,45-15-2901</inkml:trace>
  <inkml:trace contextRef="#ctx0" brushRef="#br0" timeOffset="4965.471">2554 965 3072,'0'1'111,"-1"0"-1,1 0 1,0 0 0,-1 0 0,1 0 0,-1 0-1,0-1 1,1 1 0,-1 0 0,0 0-1,1-1 1,-1 1 0,0 0 0,0-1 0,0 1-1,1-1 1,-1 1 0,0-1 0,-1 1-111,-19 0 2546,12-1-2179,5 0-239,0-1 0,0 1 0,0-1 0,0 0 0,0-1 0,1 1 0,-1-1 0,0 1-1,1-1 1,-1 0 0,1-1 0,-1 1 0,1 0 0,0-1 0,0 0 0,0 0 0,0 0-1,0-1-127,-8-10 297,0 0 0,2-1 0,-6-9-297,14 22 13,-5-9-135,1 0 0,1 0 1,-1-1-1,2 1 1,-3-12 121,6 22-220,0-1 0,0 1 0,0 0 0,0-1 0,1 1 0,-1 0 0,0-1 0,1 1 0,-1 0 1,1-1-1,-1 1 0,1 0 0,-1 0 0,1 0 0,0-1 0,0 1 0,0 0 0,0 0 0,-1 0 0,1 0 1,1 0 219,5-7-1345,9-19-1428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9:40:33.4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198 175 4608,'0'-1'82,"0"1"1,0 0-1,0 0 1,0 0-1,0 0 1,0 0-1,0 0 1,0-1-1,0 1 1,0 0-1,1 0 1,-1 0-1,0 0 0,0 0 1,0 0-1,0 0 1,0-1-1,0 1 1,0 0-1,0 0 1,0 0-1,1 0 1,-1 0-1,0 0 1,0 0-1,0 0 1,0 0-1,0 0 1,0 0-1,1 0 0,-1 0 1,0 0-1,0 0 1,0 0-1,0 0 1,0 0-1,0 0 1,1 0-1,-1 0 1,0 0-1,0 0 1,0 0-1,0 0 1,0 0-1,0 0 1,1 0-1,-1 0 0,0 0 1,0 0-1,0 0 1,0 0-1,0 0 1,0 1-1,0-1 1,0 0-1,1 0-82,0 11 1020,-5 18-872,-11 21 323,-2-1 0,-3 0 0,-6 8-471,-22 54 182,41-92-174,-54 129 32,56-140-65,4-12-21,4-19-16,14-31 93,1 1 0,3 0 1,15-22-32,16-41 34,-32 67 35,3 2 0,26-42-69,-27 51 188,-14 24-91,0 0 0,0 0 0,2 1 0,-1 0-1,10-9-96,-18 21-1,1 0-1,-1 0 1,0 0-1,1 0 1,-1 0 0,0 0-1,1 0 1,-1 0-1,1 1 1,-1-1-1,1 1 1,0-1-1,-1 1 1,1-1 0,-1 1-1,1 0 1,0 0-1,-1 0 1,1 0-1,0 0 2,0 1 4,1-1-1,0 1 1,-1 0-1,0 0 1,1 0-1,-1 0 0,0 0 1,1 1-1,-1-1 1,0 1-1,0-1 1,0 1-4,6 6 13,0 1 1,0 0-1,-1 0 1,0 0-1,1 4-13,44 70-101,-17-27 261,33 41-160,2-3 27,0 11-27,-67-100 17,1 0 1,-2 1-1,1-1 1,0 1 0,-1 0-1,1 5-17,-3-10 9,1 0 0,-1 0 0,0 1 0,1-1 0,-1 0 0,0 0 0,0 1 0,0-1 0,0 0 0,0 1 0,0-1 0,-1 0 0,1 1 1,0-1-1,-1 0 0,1 0 0,0 0 0,-1 1 0,0-1 0,1 0 0,-1 0 0,0 0 0,1 0 0,-1 0 0,0 0 0,0 0 0,0 0 0,0 0 0,0 0 0,0-1 0,0 1 0,0 0 0,0-1 0,-1 1 0,1-1-9,-9 3 182,1 0 0,0-1 0,-1 0 0,0-1 0,1 0-1,-1-1 1,-3 0-182,-21-2 457,-15-3-457,11 1 243,-95-7 483,-22 6-726,127 5-240,1 1 0,0 1 0,-1 1 0,-13 4 240,16-1-3024,17-2 896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9:40:36.7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0 6656,'-11'4'2464,"8"-1"-1344,-1 6-1024,4-2 480,0 6-288,-4 3-32,1 7 0,-5 9 64,2 5-160,-2 8-96,1 3-32,0 4-544,-1-1-192,2 1-1216,2-2-1760,0 2 576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9:40:35.2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139 178 4096,'0'0'186,"0"-1"0,0 0 0,-1 1 0,1-1 0,0 1 0,0-1 0,-1 1 0,1-1 0,0 0 0,-1 1 0,1-1 0,-1 1 0,1 0 0,-1-1 0,1 1 0,-1-1 0,1 1-1,-1 0 1,1-1 0,-1 1-186,0 0 165,0 0-1,0 0 0,0 1 0,-1-1 1,1 0-1,0 1 0,0-1 0,0 1 1,0-1-1,0 1 0,0-1 0,0 1-164,-5 2 106,1 0-1,0 1 0,-1-1 0,1 1 0,1 0 0,-1 1 0,0-1 0,1 1 1,0 0-1,0 0 0,1 0 0,-1 0 0,1 1 0,-1 3-105,-5 8 31,2 0 0,0 1 0,1 0 0,0 1-1,2-1 1,0 1 0,1 0 0,1 0 0,1 6-31,1-11-21,0 0 1,1 0-1,1 0 1,0 0-1,1-1 1,0 1-1,1-1 1,1 0-1,0 0 1,1 0-1,0 0 1,1-1-1,1 1 21,-4-7 10,0 0-1,1-1 1,0 1 0,0-1-1,0 0 1,0 0-1,1 0 1,0-1 0,5 3-10,-8-5 47,0-1 1,0 0-1,0 1 1,0-1-1,0-1 1,0 1-1,0 0 1,0-1-1,1 1 0,-1-1 1,0 0-1,0 0 1,0 0-1,1-1 1,-1 1-1,0-1 1,0 0-1,0 1 1,0-1-1,0-1 1,0 1-1,0 0 1,0-1-48,4-3 99,0 0 0,0 0 0,0-1 1,-1 0-1,0 0 0,0 0 0,-1-1 1,1 0-1,-1 0 0,-1 0 1,2-3-101,2-5 137,-1 0 0,-1 0 0,0-1-1,-1 0 1,2-9-136,-3 5 163,-1 0 0,0 0-1,-2 0 1,0 0 0,-2-14-163,0 23 46,0 0 0,-1-1 0,0 1 0,-1 0 0,0 0 0,-1 1 1,0-1-1,0 1 0,-2-1 0,-4-6-46,9 14-15,-1 1 0,1 0 0,-1 0 0,0-1 0,0 1 0,0 0 0,0 1 0,0-1 0,-1 0 0,1 1 0,0-1 0,-1 1 0,1 0 0,-1-1 0,0 1 0,1 0 0,-1 1 0,-2-1 15,2 0-69,-1 1 1,1 0-1,-1 0 0,1 1 0,0-1 0,-1 1 1,1 0-1,-1-1 0,1 1 0,0 1 0,0-1 1,0 0-1,-3 2 69,-1 2-403,0 0 0,-1 0 1,2 1-1,-1-1 0,1 2 0,0-1 0,0 1 1,0-1-1,1 2 0,0-1 0,-1 3 403,5-8-156,-2 3-651,1 0 1,-1 0-1,1 1 1,0-1-1,0 1 0,1-1 1,-1 3 806,1 22-2464</inkml:trace>
  <inkml:trace contextRef="#ctx0" brushRef="#br0" timeOffset="577.902">510 301 4864,'4'1'222,"-1"0"0,1 1-1,-1 0 1,1 0 0,-1 0 0,0 0 0,0 0 0,0 1 0,0-1 0,0 1-1,-1 0 1,1 0 0,-1 0 0,1 0 0,-1 0 0,0 1 0,-1-1 0,1 1-1,-1-1 1,1 1 0,-1 1-222,3 5 182,-1 1-1,0 0 1,-1 0 0,-1 0-1,0 0 1,0 11-182,-1-20 27,-2 79 491,1-69-384,-1 0 0,0 0 0,-1 0 1,0 0-1,-3 7-134,6-20 31,-1 1 1,1 0-1,-1-1 0,1 1 0,0 0 1,-1-1-1,1 1 0,0 0 0,0-1 1,-1 1-1,1 0 0,0-1 1,0 1-1,-1-1 0,1 1 0,0-1 1,0 1-1,0-1 0,0 1 0,0-1 1,0 1-1,0-1-31,-2-16 158,1 0 1,2-1-1,-1 1 0,3-7-158,-1 2-41,2-23 62,2 0 1,2 1 0,7-21-22,-7 39 3,1 0 0,1 0 1,1 1-1,1 0 1,1 1-1,6-7-3,-11 20 21,0 0-1,1 0 0,0 1 1,1 0-1,7-5-20,-12 11 11,-1 0-1,1 1 1,0 0 0,0 0-1,0 0 1,0 0-1,1 1 1,-1 0 0,1 0-1,0 1 1,-1-1 0,1 1-1,0 0 1,2 1-11,-6 0 0,0 0 0,-1 0 1,1 0-1,-1 0 0,1 0 1,0 1-1,-1-1 0,1 1 0,-1-1 1,1 1-1,-1 0 0,0-1 0,1 1 1,-1 0-1,0 0 0,1 0 1,-1 0-1,0 0 0,0 0 0,0 0 1,0 1-1,1 0 10,-1 0-1,0 1 1,1-1 0,-1 1 0,0-1 0,0 1 0,-1 0 0,1-1 0,-1 1 0,1 0 0,-1 2-10,0 3 42,0 1 0,0-1 1,-1 1-1,0-1 0,-1 1 0,0-1 1,-3 7-43,-15 33 73,-3-2 0,-1 0 0,-3-1-73,22-36 5,-15 24 5,-15 26-98,31-52 77,1 0 0,0 1 0,0 0 0,1-1 0,0 1 0,-1 8 11,3-13-10,0 0-1,0-1 1,0 1 0,0 0 0,1 0 0,-1-1 0,1 1 0,0 0 0,0-1 0,0 1 0,0-1 0,0 1 0,0-1 0,1 1 0,-1-1 0,1 0 0,0 0 0,0 0 0,0 0 0,0 0 0,0 0 0,0 0 0,1 0 10,8 6-43,1-2 0,-1 1-1,1-1 1,7 2 43,3 2 9,25 14-184,3 2-4189,41 14 4364,-53-27-2794</inkml:trace>
  <inkml:trace contextRef="#ctx0" brushRef="#br0" timeOffset="887.664">1241 412 4864,'15'0'1824,"-9"0"-960,6-6-576,-1 6 448,2 0-160,6-3 0,2 3-256,0-4-128,2 1-96,-2-1-96,1 4 32,3-2-32,-4-1 64,2 3-448,-2 0-224,-10 0-1376,-5 3-1408,-8-1 1056</inkml:trace>
  <inkml:trace contextRef="#ctx0" brushRef="#br0" timeOffset="1128.131">1230 313 6144,'-10'-3'2272,"10"3"-1216,0-3-1088,4-1 384,2 4-224,5 0-96,4-2 0,3-2-32,3 1 0,7 0-96,6-1 64,-2 2-32,4-2 0,3 4-1056,-3-3-480,0 3-736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9:40:40.2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248 1 3072,'10'10'4425,"8"10"-3688,-16-18-656,0 1 0,0 0 0,-1 0 0,1 0-1,-1 1 1,0-1 0,0 0 0,0 0-1,-1 1 1,1-1 0,-1 0 0,1 1 0,-1-1-1,0 0 1,-1 1 0,1 2-81,-2-1 83,1 0 1,-1 0-1,0 0 0,0 0 1,0 0-1,0-1 0,-1 1 1,0-1-1,0 1 1,-1 0-84,-6 7 95,-1-2 1,0 1-1,-1-1 1,1-1-1,-2 0 1,1-1-1,-4 1-95,-70 42 144,85-51-150,-1 1-1,1 0 1,0-1-1,-1 1 1,1 0-1,0 0 1,-1 0-1,1 0 1,0 0-1,0 0 1,0 1 0,0-1-1,0 0 1,0 0-1,0 1 1,1-1-1,-1 1 1,0-1-1,0 1 7,16 11 48,0-4-21,-14-8-26,0-1 1,1 0-1,-1 1 0,0-1 0,0 1 1,0 0-1,0-1 0,0 1 0,0 0 0,-1-1 1,1 1-1,0 0 0,0 0 0,0 0 1,-1 0-1,1 0 0,0 0 0,-1 0 0,1 0 1,-1 0-1,1 0 0,-1 0 0,0 0 1,1 1-1,-1-1 0,0 1-1,1 2 47,-1 1 0,0-1 0,0 1 0,-1-1-1,1 1 1,-1-1 0,0 1 0,-1 1-47,-12 36 235,11-35-210,-13 32 203,-6 6-228,8-16 120,1 0 1,-7 22-121,19-49-3,1 1 1,-1 0-1,0-1 1,1 1-1,0-1 1,-1 1-1,1 0 1,0-1-1,0 1 1,1 0-1,-1-1 0,1 1 1,0 1 2,-1-3 1,1 0 1,-1 0-1,1 0 1,0 0-1,-1 0 1,1-1-1,0 1 1,0 0-1,0 0 1,0-1-1,0 1 1,-1 0-1,1-1 1,0 1-1,0-1 1,0 0-1,1 1 1,-1-1-1,0 0 1,0 1-1,0-1 1,0 0-1,0 0 1,0 0-1,0 0 1,0 0-1,1 0 1,-1 0-1,0 0 1,0-1-1,0 1 0,0 0 1,1-1-2,5-1 121,0-1 1,0 0-1,0 0 0,0 0 1,4-3-122,26-12 278,-34 17-259,0 0 1,0 0-1,0 0 1,-1 1-1,1-1 0,1 1 1,-1 0-1,0 0 1,0 0-1,0 0 1,2 1-20,-4 0 13,1-1 1,-1 1 0,0-1 0,1 1 0,-1 0 0,0 0 0,0 0 0,1 0 0,-1 0-1,0 0 1,0 0 0,0 0 0,0 0 0,0 1 0,-1-1 0,1 0 0,0 1 0,0-1-1,-1 0 1,1 1 0,-1-1 0,0 1 0,1-1-14,1 6 81,-1 0 1,0 0-1,0 0 1,0 2-82,-1 11 113,-1 0 1,-1 0-1,0-1 1,-2 1-1,0-1 1,-6 13-114,-6 34-9,12-43 20,-3 10-1307,0 14 1296,6-37-874,0 0 0,1 1 1,1-1-1,0 0 0,0 0 0,2 9 874,4 1-2597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8:18:45.6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213 333 6144,'-21'-16'2069,"21"16"-1991,0 0 0,0 0-1,-1-1 1,1 1 0,0 0 0,0 0 0,0 0 0,0 0-1,0 0 1,0 0 0,0 0 0,0 0 0,0 0-1,0 0 1,0 0 0,0 0 0,0 0 0,0 0-1,-1 0 1,1 0 0,0 0 0,0 0 0,0 0-1,0 0 1,0 0 0,0 0 0,0 0 0,0 0-1,0 0 1,0 0 0,0 0 0,-1 0 0,1 0-1,0 0 1,0 0 0,0 0 0,0 0 0,0 0-1,0 0 1,0 0 0,0 0 0,0 0 0,0 0-1,0 0 1,0 0 0,-1 0 0,1 0 0,0 0-1,0 0 1,0 0 0,0 0 0,0 1 0,0-1-1,0 0 1,0 0 0,0 0 0,0 0 0,0 0-1,0 0 1,0 0 0,0 0 0,0 0 0,0 0-1,0 0 1,0 1 0,0-1 0,0 0-78,2 11 1779,8 20-1975,-7-22 867,62 163 340,-22-61-444,5 30-567,-44-124-61,35 112-237,-25-91-5289,4 6 5587,-11-29-3408</inkml:trace>
  <inkml:trace contextRef="#ctx0" brushRef="#br0" timeOffset="415.921">7 446 6016,'-3'-11'667,"2"9"-533,1 0-1,-1 0 1,1-1-1,-1 1 1,1 0 0,0 0-1,0-1 1,0 1-1,0 0 1,0 0-1,1-1 1,-1 1 0,0 0-1,1 0 1,0 0-1,0-1 1,-1 1-1,1 0 1,1 0-134,21-34 2019,2 2-1,19-20-2018,-28 37 141,2 0 0,0 1 0,0 0 0,2 2 0,0 0 0,0 2 0,2 0 0,-1 1 0,1 1 0,1 1 0,0 1 0,0 1 0,0 1 0,11-1-141,-16 5 98,1 0 0,-1 1 0,1 1 0,16 2-98,-23-1 79,0 1 0,0 0-1,0 1 1,0 1 0,-1-1 0,1 2 0,7 4-79,-15-7 56,-1-1 0,0 1 0,0 0 0,0 1 1,0-1-1,0 0 0,-1 1 0,1 0 0,-1-1 1,1 1-1,-1 0 0,0 0 0,0 1 0,-1-1 1,1 0-1,0 0 0,0 3-56,-1-1 51,0 0 0,-1 0 0,1 0-1,-1 0 1,0 0 0,0 0 0,0 0 0,-1 0 0,0 0-1,0 0 1,-2 4-51,-3 10 39,-2-2 0,0 1 1,-2-1-1,1 0 0,-2-1 0,-2 2-39,-84 108-2225,30-41-2467,40-48 1172</inkml:trace>
  <inkml:trace contextRef="#ctx0" brushRef="#br0" timeOffset="1150.217">790 695 6784,'-22'0'2389,"21"0"-2217,0 1-1,0-1 1,0 0-1,0 1 1,0-1-1,0 0 1,0 1-1,0 0 1,0-1-1,1 1 1,-1-1-1,0 1 1,0 0 0,1 0-1,-1-1 1,0 1-1,1 0 1,-1 0-1,1 0 1,-1 0-1,1 0 1,-1-1-1,1 2-171,-8 22 2556,8-20-2489,-1 1-1,1-1 1,-1 1-1,1 0 1,1-1-1,-1 1 1,1 0-1,0-1 1,0 1-1,0-1 1,0 1 0,1-1-1,0 1 1,0-1-1,0 0 1,0 0-1,1 0 1,-1 0-1,1-1 1,0 1-1,0-1 1,3 3-67,-3-4 8,0 1 0,0-1 0,0 1-1,1-1 1,-1 0 0,1 0 0,0-1 0,0 1 0,-1-1 0,1 1 0,0-1 0,0-1 0,0 1 0,0 0-1,0-1 1,1 0 0,-1 0 0,0 0 0,0 0 0,0-1 0,0 0 0,0 0 0,0 0 0,0 0 0,-1 0-1,2-1-7,-1 0 13,-1 0-1,0 0 0,1 0 0,-1-1 0,0 1 1,0-1-1,-1 1 0,1-1 0,0 0 0,-1 0 0,0 0 1,0-1-1,0 1 0,1-2-12,3-8 16,0 0-1,-2-1 1,2-4-16,7-19 65,-13 36-59,2-3-29,-1-1-1,1 1 1,1 0 0,-1 0 0,0 1 0,2-2 23,-4 4-5,0 1 1,1 0-1,-1 0 1,0-1-1,0 1 0,1 0 1,-1 0-1,0 0 1,0-1-1,1 1 1,-1 0-1,0 0 1,0 0-1,1 0 0,-1 0 1,0 0-1,1 0 1,-1 0-1,0 0 1,1 0-1,-1 0 0,0 0 1,1 0-1,-1 0 1,0 0-1,0 0 1,1 0-1,-1 0 0,0 0 1,1 0-1,-1 0 1,0 0 4,1 1-1,0 0 0,0 0 0,0 0-1,0 0 1,0 1 0,-1-1 0,1 0 0,-1 0 0,1 0 0,-1 0 0,1 1 0,-1-1 0,1 1 1,15 57-166,-7-24 24,5 8 142,-10-32 10,0-1-1,1 0 1,0 0-1,0 0 1,1-1-1,2 2-9,-7-9 13,1 0 1,-1-1-1,1 1 0,-1 0 0,1-1 0,0 1 1,-1-1-1,1 0 0,0 0 0,0 1 0,0-1 1,0 0-1,0-1 0,0 1 0,1 0 0,-1-1 1,0 1-1,0-1 0,1 1 0,-1-1 0,0 0 1,0 0-1,1 0 0,-1 0 0,0-1 0,0 1 1,1-1-1,-1 1 0,0-1 0,0 0 0,0 0 1,0 0-1,0 0 0,0 0 0,1-1-13,2-1 41,0 0 0,0-1 0,-1 0-1,1 0 1,-1-1 0,0 1 0,0-1-1,0 0 1,-1 0 0,0 0 0,0 0-1,0-1 1,0-1-41,3-8 45,-2-1 0,1 0 0,-2 0 0,1-8-45,3-66 94,-6 83-85,1-67 36,-3 0 0,-8-51-45,-27-145 333,29 229-218,-8-46-19,34 172-490,10 37 591,-17-80-73,12 46-15,4-1-1,22 41-108,-22-70-1795,2-2-1,3-1 1,5 2 1795,-22-35-2475,1-9-1023</inkml:trace>
  <inkml:trace contextRef="#ctx0" brushRef="#br0" timeOffset="1437.194">962 576 7680,'-29'3'2880,"29"-6"-1536,13-14-992,-1 3 736,10-12-512,8-7-128,11-9-384,16-6-32,16-1-32,7-7-2208,8 5-896,-3 6-256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9:40:40.7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310 2 5120,'-2'-1'3019,"2"6"-1751,2 8-681,-5 24-210,-1-1 0,-1 1-1,-11 34-376,7-32 28,7-30 21,-8 41-1516,-2-1 0,-2-1 0,-19 44 1467,18-62-2160</inkml:trace>
  <inkml:trace contextRef="#ctx0" brushRef="#br0" timeOffset="1068.434">1 394 4352,'2'-1'317,"1"1"0,-1-1 0,1 0 0,0 1 0,-1-1 0,1 1 0,0 0 0,-1 0 0,1 0 0,1 0-317,5 0 456,39-4 732,37-4-808,-63 4-228,0 0 0,0-2 0,-1-1 0,0 0 0,0-2 0,0 0 0,7-6-152,-13 7 50,-1-1 0,0-1 0,-1 0 0,0-1-1,-1 0 1,0-1 0,0 0 0,-1-1 0,-1 0 0,2-4-50,-6 6 58,0-1 0,-1 1 0,0-1 0,-1 0 0,0 0 0,-1-1 0,0 1 1,-1-1-1,0-3-58,-2 15 38,0 0 1,0 0 0,1 0 0,-1 0-1,0 0 1,0 0 0,0 0-1,0 0 1,-1-1 0,1 1 0,0 0-1,0 1 1,-1-1 0,1 0-1,0 0 1,-1-1-39,1 2 16,-1 0 0,1 0 0,-1 0 0,1 0 0,0 0-1,-1 0 1,1 0 0,0 0 0,-1 1 0,1-1 0,0 0 0,-1 0-1,1 0 1,0 0 0,0 1 0,-1-1 0,1 0 0,0 0 0,-1 0-1,1 1 1,0-1 0,0 0 0,0 0 0,-1 1 0,1-1 0,0 0-1,0 1 1,0-1-16,-18 31 233,-46 148-79,53-141-104,3 0 0,-4 31-50,10-55 2,2-11-5,-1-1 0,1 0 0,0 0 0,0 1 0,1-1 0,-1 0 0,0 1 1,1-1-1,-1 0 0,1 0 0,0 0 0,0 1 0,0 1 3,0-3-2,0-1 0,-1 1 0,1 0-1,0 0 1,-1 0 0,1 0 0,0-1-1,0 1 1,0 0 0,0-1 0,0 1-1,-1-1 1,1 1 0,0-1 0,0 1-1,1-1 1,-1 1 0,0-1 0,0 0 0,0 0-1,0 0 1,0 0 0,0 1 0,0-1-1,0-1 1,0 1 0,0 0 0,1 0-1,-1 0 1,0-1 0,1 1 2,43-18-23,-35 14 23,0-1 0,0 2-1,1-1 1,6 0 0,-13 3 3,0 1-1,0 0 0,0-1 1,0 1-1,-1 1 0,1-1 0,0 1 1,0-1-1,0 1 0,0 0 0,0 1 1,-1-1-1,1 1 0,0-1 1,-1 1-3,10 5 7,-3-1-45,0 0-1,0-1 0,1-1 0,0 0 1,0 0 38,-8-3-5,0-1 1,0 1 0,0-1 0,1 1-1,-1-1 1,0 0 0,0 0 0,1-1-1,-1 1 1,0-1 0,0 1 0,0-1-1,1 0 1,-1 0 0,0-1 0,0 1-1,0 0 1,-1-1 0,3-1 4,2-2 62,-1 0 1,0 0-1,0 0 0,0 0 1,-1-1-1,1 0 0,-1-1 1,-1 1-1,1-1 1,-1 0-1,-1 0 0,1 0 1,1-6-63,-4 12 3,-1 1 1,0 0 0,0 0 0,0-1 0,0 1 0,0 0 0,0 0-1,0-1 1,1 1 0,-1 0 0,0-1 0,0 1 0,0 0 0,0 0 0,0-1-1,0 1 1,0 0 0,0 0 0,-1-1 0,1 1 0,0 0 0,0-1-1,0 1 1,0 0 0,0 0 0,0-1 0,0 1 0,-1 0 0,1 0-1,0 0 1,0-1 0,0 1 0,0 0 0,-1 0 0,1 0 0,0-1 0,0 1-1,-1 0 1,1 0 0,0 0 0,0 0 0,-1 0 0,1 0 0,0 0-1,0-1 1,-1 1 0,1 0 0,0 0 0,-1 0 0,1 0 0,0 0-1,0 0 1,-1 0-4,0 1 7,0-1 0,-1 0 1,1 1-1,0-1 0,0 1 0,0-1 0,-1 1 0,1-1 0,0 1 0,0 0 0,0 0-7,-7 8-23,0 0 0,1 0 0,0 0-1,1 1 1,0 0 0,1 1 23,-2 1 22,1-1-14,0 1-1,-4 12-7,8-20-13,1 0 1,0 1-1,0-1 0,0 1 1,0-1-1,1 1 0,-1-1 0,1 1 1,0-1-1,1 1 13,-1-4-2,0 0-1,0 0 1,0 0 0,0-1 0,1 1 0,-1 0-1,0 0 1,1-1 0,-1 1 0,1 0-1,-1-1 1,1 1 0,-1 0 0,1-1-1,-1 1 1,1-1 0,0 1 0,-1-1-1,1 1 1,0-1 0,-1 1 0,1-1 0,0 0-1,-1 1 1,1-1 0,0 0 0,0 0-1,0 1 1,-1-1 0,1 0 0,0 0-1,0 0 1,0 0 0,-1 0 0,1 0-1,0 0 1,0-1 0,0 1 0,-1 0 0,1 0-1,0 0 1,0-1 2,6-1 22,0-1 0,-1 1 1,1-1-1,4-4-22,-4 3-11,7-3-6,0 1 0,1 0 0,8-2 17,-16 6 8,-1 0 0,1 1 0,-1 0 0,1 0 0,0 1 0,-1 0 0,1 0 0,0 0 0,4 2-8,-3-1-2,0 0 0,0-1 0,0 0 0,0 0 0,0-1 0,0 0 0,0-1-1,0 1 1,3-3 2,3 1-61,-11 2 65,0 1 1,0-1-1,0 1 0,0 0 0,0 0 0,0 0 0,0 0 0,0 0 1,0 0-1,0 1 0,0 0 0,0 0 0,0-1 0,0 2 0,0-1 1,-1 0-1,1 1 0,0-1 0,1 2-4,2 2 31,-1 0 1,0 0-1,0 1 1,0-1-1,-1 1 0,0 0 1,3 7-32,-1-4-78,-1 0-1,2 0 1,-1-1-1,1 0 1,7 6 78,-10-10-271,1 0 1,1 0-1,-1 0 0,0-1 1,1 0-1,0 0 0,0 0 1,0-1-1,0 0 0,3 1 271,5 0-1397,0-1 0,0 0-1,0-1 1,1 0 1397,33 0-3013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9:40:47.4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79 158 4736,'-18'-2'1664,"18"2"-1622,-1 0 0,1 0 0,0 1 0,0-1 0,-1 0-1,1 0 1,0 0 0,0 0 0,0 1 0,-1-1 0,1 0 0,0 0 0,0 1 0,0-1 0,0 0 0,0 0 0,-1 1 0,1-1 0,0 0 0,0 0 0,0 1 0,0-1-1,0 0 1,0 0 0,0 1 0,0-1 0,0 0 0,0 0 0,0 1 0,0-1-42,0 12 275,0-8-59,0 2-92,0 9 82,0 0 0,0 0 0,2 0-1,-1-1 1,2 1 0,0-1 0,1 1 0,2 3-206,-6-17 9,0-1 1,0 0 0,0 1-1,1-1 1,-1 1-1,0-1 1,0 0 0,1 1-1,-1-1 1,0 0-1,1 1 1,-1-1 0,0 0-1,1 0 1,-1 1-1,1-1 1,-1 0 0,0 0-1,1 0 1,-1 1-1,1-1 1,-1 0 0,0 0-1,1 0 1,-1 0-1,1 0 1,-1 0 0,1 0-1,-1 0 1,1 0-1,-1 0 1,0 0 0,1 0-1,-1 0 1,1 0-1,-1-1-9,1 1 19,0 0-1,-1-1 1,1 1-1,0 0 1,-1-1-1,1 1 1,0-1-1,-1 1 1,1-1-1,-1 0 1,1 1-1,-1-1 0,1 1 1,-1-1-1,1 0 1,-1 1-1,0-1 1,1 0-1,-1 0 1,0 1-1,0-1 1,1-1-19,-1-3 18,0 0 0,0-1 1,0 1-1,-1-1 0,0 1 1,0 0-1,0 0 0,0-1 1,-1 1-1,0 0 0,0 0 1,0 0-1,-1 1 0,0-1 1,0 1-1,0-1-18,2 4-3,1 1 0,-1 0 0,1-1 0,-1 1 0,0 0 0,1 0 0,-1-1 0,1 1 0,-1 0 0,0 0 0,1 0 0,-1 0 0,0 0 0,1 0 0,-1 0 0,1 0 0,-1 0 0,0 0 0,1 0 0,-1 1 0,0-1 0,1 0 0,-1 0 0,1 1 0,-1-1 0,1 0 0,-1 1 0,1-1 0,-1 0 0,1 1 0,-1-1 0,1 1 0,-1-1 0,1 1 0,0-1 0,-1 1 0,1-1 0,-1 1 3,-15 24-130,14-22 97,-3 5 13,1 0 1,-1 0 0,1 0 0,1 1 0,0 0-1,0-1 1,0 1 0,1 0 0,1 0 0,-1 6 19,2-14 15,0 0 0,0 1 0,0-1 0,0 0 0,0 0 0,0 0 0,1 0 0,-1 0 0,0 1 0,1-1 1,-1 0-1,0 0 0,1 0 0,0 0 0,-1 0 0,1 0 0,-1 0 0,1-1 0,0 1 0,0 0 0,0 0 0,-1 0 1,1-1-1,0 1 0,0 0 0,0-1 0,0 1 0,0-1 0,1 1-15,-1-1 27,1 0 1,-1 1-1,1-1 0,-1 0 1,1 0-1,0-1 1,-1 1-1,1 0 0,-1 0 1,1-1-1,-1 1 0,1-1 1,-1 1-1,0-1 0,1 0 1,-1 0-1,0 1 1,1-1-1,-1 0 0,0 0 1,0 0-1,0 0 0,1-1-27,16-17 225,0-1-1,-1 0 1,-2-1 0,0-1-1,10-20-224,-1-4 183,-2-2-1,6-24-182,-7 7-186,-28 97 167,2 0 1,-1 26 18,0 67-38,6-115 38,0 166-928,3-131 672,1 0 0,10 38 256,-12-75 3,-2-3 25,1 0 0,0-1 0,0 1 0,0 0 0,1-1 0,0 1 0,0-1 0,0 0 0,0 0 0,3 4-28,-5-8 8,0 0 1,1 1-1,-1-1 0,0 0 1,0 0-1,0 0 1,0 0-1,0 0 1,1 0-1,-1 1 1,0-1-1,0 0 1,0 0-1,0 0 1,1 0-1,-1 0 0,0 0 1,0 0-1,0 0 1,1 0-1,-1 0 1,0 0-1,0 0 1,0 0-1,1 0 1,-1 0-1,0 0 1,0 0-1,0 0 0,1 0 1,-1 0-1,0 0 1,0 0-1,0 0 1,0-1-1,1 1 1,-1 0-1,0 0-8,3-8 231,-1-13 33,-2 21-259,0-14 109,-1 0 0,-1-1 0,0 1 0,-1 0 1,-1-3-115,3 12-105,-1 0 1,1 0 0,-1-1 0,0 2 0,-1-1 0,1 0-1,-1 0 1,0 1 0,-1-1 0,1 1 0,-1 0 0,1 0-1,-1 0 1,0 1 0,-2-2 104,5 5-266,-1-1-1,1 0 1,-1 0-1,1 0 1,-1 1-1,1-1 1,-1 1-1,0-1 1,1 1-1,-1 0 1,0 0-1,1 0 1,-1-1-1,0 2 1,0-1-1,1 0 1,-1 0-1,0 0 1,1 1-1,-1-1 1,0 1 0,1 0-1,-1-1 1,1 1-1,-1 0 1,1 0-1,-1 0 1,1 0-1,-1 0 267,2 0-194,-1 0 1,1-1-1,-1 1 0,1 0 0,-1 0 1,1 0-1,-1 0 0,1 0 0,0 0 1,0 0-1,-1 0 0,1 1 194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9:40:45.9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586 63 4224,'-8'-27'2949,"8"26"-2032,0 1 91,0 0-16,0 4 374,0 5-1123,-1 0 1,-1 0 0,0 1 0,-2 7-244,-4 16 235,-35 176 331,14-68-716,21-106-211,4-23-918,1 1 0,1 0 0,0 0 0,0 9 1279,2-22-2389</inkml:trace>
  <inkml:trace contextRef="#ctx0" brushRef="#br0" timeOffset="313.253">715 37 4224,'15'-25'1664,"4"25"-896,-9 0-192,-10 0 640,3 7-192,-3 5-32,0 8-352,0 8-64,-7 4-352,1 4-64,-5-2 32,-1 5-96,1-1-64,1-3-352,-5 1-192,2 3-672,-6-1-192,0-10-1472</inkml:trace>
  <inkml:trace contextRef="#ctx0" brushRef="#br0" timeOffset="587.3">226 326 7296,'-2'0'1932,"3"1"-735,9-1-342,15-1-647,116-20 1314,-32 6-1343,-69 10-148,14 2-31,6-2-559,-50 4-218,1 1 0,0 0 0,5 1 777,-2-1-1722</inkml:trace>
  <inkml:trace contextRef="#ctx0" brushRef="#br0" timeOffset="766.979">251 477 7424,'-3'-4'2816,"10"4"-1536,8 0-1344,-5 0 448,11-7-256,9 2-96,6-2 64,6 0 0,5-2-32,1-4-480,2-1-128,8-2-768,-1 0-288,4-2-1152</inkml:trace>
  <inkml:trace contextRef="#ctx0" brushRef="#br0" timeOffset="7512.113">147 19 5376,'-3'-3'539,"-1"0"1,0 1 0,0 0-1,0-1 1,0 1 0,-2 0-540,5 1 71,0 1 0,0 0 0,0 0-1,0-1 1,0 1 0,0 0 0,0 0 0,0 0 0,0 0 0,0 0 0,0 0 0,0 1 0,0-1 0,0 0 0,0 0 0,0 1 0,0-1-1,0 0 1,0 1 0,1-1 0,-1 1 0,0 0 0,0-1 0,0 1 0,1-1 0,-1 1 0,0 0 0,1 0 0,-1-1 0,0 1-1,1 0 1,-1 0 0,1 0-71,-11 22 122,1-1-1,2 2 0,0-1 1,-1 9-122,8-28 5,-10 35-88,1 1 0,3 1 0,1-1 0,2 1 0,1 0 1,3 0-1,1 0 0,2 0 0,2-1 0,1 1 0,3 2 83,1-5-955,1 0 1,2-1-1,5 9 955,23 32-2421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9:40:56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452 1 5504,'0'14'683,"-1"-1"0,-1 1 1,0-1-1,-1 1 0,-1-1 1,0 0-1,0 0 0,-4 5-683,-1-2 223,-1-1-1,0 0 0,-1-1 0,0 0 0,-1-1 1,-1 0-1,-10 8-222,13-13 9,-1 0-1,1 0 1,-2-1 0,1-1-1,-1 0 1,1 0 0,-2-1 0,1 0-1,-1-2 1,-11 3-9,17-5 47,0 0 1,0-1 0,0 0-1,0 0 1,0-1-1,-1 0 1,1 0-1,0-1 1,1 0-1,-1 0 1,0-1-1,1 1 1,-1-1-1,1-1 1,0 1-1,0-1 1,0-1-1,0 1 1,1-1 0,0 1-1,0-2 1,0 1-1,0 0 1,1-1-1,0 0 1,0 0-1,1 0 1,-1-1-1,2 1 1,-1-1-1,0 1 1,1-1-1,1 0 1,-2-7-48,2 9 7,1 0 0,0 0 0,0 0 0,1-1 1,-1 1-1,1 0 0,0 0 0,0 0 0,1 0 0,-1 0 0,1 0 1,1 1-1,-1-1 0,0 0 0,1 1 0,1-2-7,-2 3-7,1 0-1,0 0 1,0 0 0,0 1 0,0-1-1,1 1 1,-1 0 0,1 0-1,-1 0 1,1 0 0,0 0-1,0 1 1,0-1 0,-1 1-1,1 0 1,1 1 0,-1-1 0,0 1-1,0-1 1,2 1 7,3 1-12,0 0 1,-1 0 0,1 0-1,0 1 1,-1 0-1,1 1 1,-1 0-1,0 0 1,0 1 0,0 0-1,0 1 12,17 10 51,-2 2 0,17 14-51,-6-3 120,98 85 256,-9-6-1467,-110-97-485,0 0-1,1-1 1,0 0-1,0-1 1,2 0 1576,13 0-3328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9:40:56.8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8 7808,'0'5'2880,"0"-1"-1536,0-1-1152,0-3 640,0 0-512,0 0-192,0 0-64,0 0-64,-4 0 0,1-3-1280,-1-4-576,4-2-1504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9:40:56.0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162 212 7808,'0'0'60,"0"0"0,0 0 1,0 0-1,0 0 1,0 0-1,0 0 0,0 0 1,0 0-1,0 0 0,0 0 1,0 0-1,0 0 0,0 0 1,0 0-1,1 0 1,-1 0-1,0 0 0,0 1 1,0-1-1,0 0 0,0 0 1,0 0-1,0 0 0,0 0 1,0 0-1,0 0 0,0 0 1,0 0-1,0 0 1,0 0-1,0 0 0,0 0 1,0 0-1,0 0 0,0 1 1,0-1-1,0 0 0,0 0 1,0 0-1,0 0 1,0 0-1,0 0 0,0 0 1,0 0-1,0 0 0,0 0 1,0 0-1,0 0 0,0 0 1,0 0-1,0 1 0,0-1 1,0 0-1,0 0 1,0 0-1,0 0 0,-1 0 1,1 0-1,0 0 0,0 0 1,0 0-1,0 0 0,0 0 1,0 0-1,0 0-60,10 7 1013,16 6-573,108 24-115,-109-30-636,-17-4-385,0-1 0,0 0-1,1 0 1,-1-1 0,3 1 696,-10-2-164,-1 0 0,0 0 0,1 0 0,-1 0 0,1-1 0,-1 1 0,0 0 1,1 0-1,-1 0 0,0 0 0,1 0 0,-1 0 0,0 0 0,1-1 0,-1 1 0,0 0 0,1 0 0,-1-1 0,0 1 0,0 0 0,1 0 0,-1-1 0,0 1 164,1-8-3418</inkml:trace>
  <inkml:trace contextRef="#ctx0" brushRef="#br0" timeOffset="180.906">11 122 8576,'-10'-12'3232,"12"12"-1728,9-4-1760,1 1 512,5 0-256,8-3 64,5-4-96,8 0 0,10-6 32,5 4-160,2-2-32,2 5-896,12-4-320,-7 3-1824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9:40:48.5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39 830 5376,'-8'14'1121,"5"-8"-634,0-1 0,0 0 1,0 0-1,-1-1 0,-3 4-487,6-6 201,-5 2 2180,6-10-494,0 0-2148,1-37 943,6-21-682,-2 6 102,2 0-3,-3 22-43,0-26-56,-6 50 4,2 12-6,0 0 0,0 0 1,0 0-1,0 0 0,0 0 0,0 0 0,0 0 1,0 0-1,0 0 0,0 0 0,-1 0 0,1 0 1,0-1-1,0 1 0,0 0 0,0 0 1,0 0-1,0 0 0,0 0 0,0 0 0,0 0 1,0 0-1,0 0 0,-1 0 0,1 0 0,0 0 1,0 0-1,0 0 0,0 0 0,0 0 0,0 0 1,0 0-1,0 0 0,0 0 0,-1 0 0,1 0 1,0 0-1,0 0 0,0 0 0,0 0 0,0 0 1,0 1-1,0-1 0,0 0 0,0 0 0,0 0 1,0 0-1,0 0 0,0 0 0,-1 0 0,1 0 3,-1 2-25,0 0 0,0 0 0,0 0 0,0-1 1,0 1-1,0 0 0,1 1 0,-1 0 24,-3 12-57,2-1-1,-1 0 1,2 1-1,0-1 0,1 1 1,0 2 57,1-9-46,-1-1 0,1 0 0,1 0 0,-1 0 0,1 0 0,0 0 0,1-1-1,0 1 1,0 0 0,0-1 0,1 0 0,0 0 0,3 4 46,-5-8-3,0 0 0,0 0-1,0-1 1,0 1 0,1-1-1,-1 1 1,0-1 0,1 0-1,-1 0 1,1 0 0,-1 0 0,1 0-1,0 0 1,-1-1 0,1 1-1,0-1 1,0 0 0,-1 0-1,2 0 4,8-1 7,0 0 0,1-1 0,10-3-7,12-2 122,-20 5-139,0 1 0,0 1 1,0 0-1,0 1 0,3 0 17,-10 1-18,0-1-1,0 1 1,-1 0 0,1 1 0,-1 0-1,0 0 1,0 0 0,0 1 0,0 0 0,5 5 18,-7-5 11,0 0 1,0-1-1,1 1 1,0-1-1,-1 0 1,1 0 0,0-1-1,6 2-11,-10-4 42,1 1-1,0-1 1,0 0 0,-1 0-1,1 0 1,0 0-1,0 0 1,-1-1 0,1 1-1,0-1 1,0 0-1,-1 0 1,1 0 0,-1 0-1,1 0 1,-1 0-1,1-1 1,-1 1 0,0-1-1,0 0 1,0 1 0,1-2-42,2-2 127,-1 0 0,1-1 0,-1 1 0,0-1 0,0 0 0,0 0 0,-1-1 0,0 1 0,2-6-127,-1 0 126,-1-1 0,1 0 0,-2 0 1,1-11-127,-2 20 6,-1 1 0,0 0 1,0-1-1,-1 1 0,1-1 1,-1 1-1,0-1 0,0 1 1,0-3-7,0 6-4,1-1 0,0 0 0,-1 1 0,1-1 0,0 0 0,-1 1 0,1-1 0,-1 1 0,1-1 0,-1 1 1,1-1-1,-1 1 0,1-1 0,-1 1 0,0 0 0,1-1 0,-1 1 0,1 0 0,-2-1 4,1 1-5,0 0 0,1 0 0,-1 0 0,0 0 0,0 0 0,0 1 0,0-1 0,0 0 0,0 0 0,0 1 0,1-1 0,-1 0 0,0 1 0,0-1 0,0 1 0,1-1 0,-1 1 1,0-1-1,0 2 5,-5 3-53,0 1 0,1 1 0,-1-1 1,1 1-1,1 0 0,-1 0 0,0 2 53,-24 53-185,23-49 134,1 0-1,1 0 1,0 3 51,3-12-33,0 1 0,0-1 0,1 1 0,-1-1 0,1 1 0,1-1 0,-1 1 0,0-1 0,1 1 0,0-1 0,1 4 33,-2-7-8,1 0 1,-1 0 0,1 0 0,0 1-1,-1-1 1,1 0 0,0 0 0,-1 0 0,1 0-1,0-1 1,0 1 0,0 0 0,0 0-1,0 0 1,0-1 0,0 1 0,0 0 0,0-1-1,1 1 1,-1-1 0,0 0 0,1 1 7,1 0 0,0-1 1,0 0 0,0 0-1,0 0 1,0 0-1,0 0 1,0-1 0,0 1-1,0-1 1,0 0-1,7-2 9,0-1 0,0 0 0,0 0 1,0-1-1,1-2-9,9-6 44,-1-2 0,0 0 0,-1 0 1,-1-2-1,0 0 0,-2-1 0,10-14-44,-13 15 131,0 1-41,1 0-1,0 0 1,16-12-90,-19 21 57,-4 9-22,-5 0-28,0 0 1,0 0-1,0 0 0,0 0 0,-1 0 0,1 0 0,-1 0 1,1 2-8,8 51-47,-2-1 0,-2 1 0,-3 22 47,-3-39 164,-1 0-1,-2-1 1,-1 1-1,-2-1 1,-6 14-164,9-38 47,-1 1 1,0-1-1,-1 0 1,-1 0-1,0-1 1,-1 0-1,0 0 1,-4 4-48,6-9 18,0-1 1,0 0 0,0 0-1,0-1 1,-1 1-1,0-1 1,0-1-1,-1 0 1,1 0 0,-1 0-1,0-1 1,0 0-1,0 0 1,-7 1-19,11-4-61,-1 1 0,1-1 1,-1 0-1,1 0 0,-1 0 1,1 0-1,-1-1 0,1 0 1,-1 0-1,1 0 0,0 0 1,-1-1-1,-2-1 61,5 2-125,0-1-1,-1 1 1,1 0 0,0-1-1,0 0 1,0 1-1,0-1 1,0 0 0,1 0-1,-1 0 1,0 0 0,1 0-1,0-1 1,-1 1 0,1 0-1,0-1 1,0 1 0,0-1-1,1 1 1,-1-1 0,1 1-1,-1-1 1,1 0 0,0 0 125,0-10-892,1 0 0,0-1 1,1 1-1,0 0 0,3-5 892,11-30-2741</inkml:trace>
  <inkml:trace contextRef="#ctx0" brushRef="#br0" timeOffset="201.592">778 392 9216,'-19'-4'3520,"19"4"-1920,-2 0-1792,2 0 608,0 0-384,0 0-96,2 4-256,6-1-128,-1 1 256,4-2-768,0-2-224,3 3-320,4-3-32,0 0-1152</inkml:trace>
  <inkml:trace contextRef="#ctx0" brushRef="#br0" timeOffset="1903.494">1105 702 3840,'0'1'66,"0"-1"1,0 1-1,-1-1 0,1 0 1,0 1-1,0-1 0,0 1 1,0-1-1,0 1 0,0-1 1,0 1-1,0-1 0,0 1 1,0-1-1,0 1 0,0-1 1,0 1-1,0-1 0,1 1 1,-1-1-1,0 0 0,0 1 1,0-1-1,1 1 0,-1-1 1,0 0-1,1 1 0,-1-1 1,0 1-1,1-1 0,-1 0 1,0 0-1,1 1 0,-1-1 1,1 0-1,-1 0 0,0 1 1,1-1-1,-1 0 0,1 0 1,-1 0-1,1 0 0,-1 1 1,1-1-1,-1 0 0,1 0 1,-1 0-1,1 0 0,-1 0-66,26-1 2211,-23 0-2140,1 0 0,-1-1 0,0 1 0,0-1 0,0 0 1,0 1-1,0-1 0,0-1 0,0 1 0,0 0 0,-1-1 0,1 1 0,-1-1 0,0 0 0,0 0 0,0 0 1,0 0-1,1-2-71,-1 2 19,0-1 0,0 1 0,-1-1 0,1 0 0,-1 1 0,0-1 0,0 0 0,0 0 0,-1 0 0,1 0 0,-1 0 0,0 1 0,0-1 0,0 0 0,-1 0 0,0-4-19,0 6 11,1 0 0,-1 0 0,0 0 0,0 0 1,0 0-1,0 0 0,-1 0 0,1 0 0,0 0 0,-1 0 0,0 0 0,1 1 0,-1-1 0,0 1 1,0-1-1,1 1 0,-1 0 0,0 0 0,-1 0 0,1 0 0,0 0 0,0 0 0,-1 0-11,0 1 17,0-1 0,0 1 0,0 0 0,0 0 0,0 0 0,0 1 0,0-1 0,0 1 0,0 0 0,0 0 0,0 0-1,0 0 1,0 0 0,0 0 0,1 1 0,-1 0 0,1-1 0,-1 1-17,-5 4 6,1 1 0,0 0 1,0 0-1,0 0 0,1 1 0,0 0 0,1 0 0,0 1 1,0-1-1,1 1 0,0 0 0,-3 8-6,6-12-9,0 0 0,-1 0-1,2 0 1,-1 0 0,0 0 0,1 0 0,0 0-1,0 1 1,1-1 0,-1 0 0,2 4 9,-1-5-3,0-1 1,1 0 0,-1 0-1,1 0 1,-1 1 0,1-1-1,0-1 1,0 1 0,1 0-1,-1 0 1,1-1 0,-1 0-1,1 1 1,0-1 0,-1 0-1,1 0 1,0 0 0,1 0 2,2 0-2,1 1-1,-1-1 1,1 0 0,0 0 0,-1 0 0,1-1 0,0 0-1,0-1 1,0 1 0,0-2 0,0 1 0,0-1 0,0 1 0,5-3 2,14-3 112,0-2 1,-1 0-1,6-5-112,-16 8 55,9-6 40,0-1-1,-1 0 0,0-2 0,-1-1 0,0-1 1,-1 0-1,-1-2 0,-1 0 0,1-3-94,-18 19 34,9-11 153,-11 13-166,0-1 1,1 1-1,-1-1 0,0 1 0,0-1 0,1 1 1,-1-1-1,0 1 0,0-1 0,0 1 1,1-1-1,-1 1 0,0-1 0,0 1 1,0-1-1,0 0 0,0 1 0,0-1 1,0 1-1,0-1 0,0 1 0,-1-1 1,1 0-22,-1 1 18,1 0 1,-1 0-1,0 0 1,0 0-1,1 1 1,-1-1-1,0 0 1,0 0-1,1 1 1,-1-1 0,0 0-1,1 0 1,-1 1-1,1-1 1,-1 1-1,0-1 1,1 1-1,-1-1 1,1 1-1,-1-1 1,0 1-19,-9 10 7,-1 0 0,1 0 1,1 1-1,0 0 0,1 0 1,0 1-1,1 0 0,0 1 0,1 0 1,0 0-1,-2 13-7,7-24-18,1 0 0,-1 0 0,1 0 0,0 0 0,0 0 0,0 0 0,0 0 0,0 0 0,1 0 0,-1 0 1,1 0-1,0 0 0,0 0 0,0 0 0,2 2 18,-2-3-1,0 0 0,0 0-1,0 0 1,1-1 0,-1 1 0,1-1 0,0 1 0,-1-1 0,1 0 0,0 1 0,0-1 0,0 0-1,-1 0 1,1 0 0,0 0 0,1-1 0,-1 1 0,0-1 0,0 1 0,0-1 0,0 0 0,1 1 1,2-1 5,-1-1 0,1 1 1,-1-1-1,1 0 0,-1 0 1,0 0-1,1 0 0,-1-1 1,0 0-1,3-1-5,40-26 55,-44 27-62,22-17 50,-1-1-1,0-2 1,-2 0 0,15-20-43,-10 10 174,-2-1 1,-1-1 0,-2-1 0,-1-1 0,-2-1-1,-1-1 1,-2 0 0,-2-1 0,8-38-175,-12 41 137,-5 20-31,0-1 0,-2 0 0,0-1 0,-1 1 0,0-3-106,-4 6 226,2 14-223,0 0 0,-1 0 1,1 0-1,0 0 0,0 0 0,0 0 0,0 0 0,0 0 0,0 0 0,-1 0 1,1 0-1,0 0 0,0-1 0,0 1 0,0 0 0,0 0 0,-1 0 0,1 0 1,0 0-1,0 0 0,0 0 0,0 1 0,0-1 0,-1 0 0,1 0 0,0 0 0,0 0 1,0 0-1,0 0 0,0 0 0,-1 0 0,1 0 0,0 0 0,0 0 0,0 0 1,0 1-1,0-1 0,0 0 0,0 0 0,0 0 0,-1 0 0,1 0 0,0 0-3,-13 24 39,-1 11-132,1-1 0,3 2 0,0 0 0,2 0 0,-1 29 93,3 0-3687,3 1 0,4 54 3687,1-92-2624</inkml:trace>
  <inkml:trace contextRef="#ctx0" brushRef="#br0" timeOffset="2136.08">1711 565 6784,'-8'7'2528,"8"-2"-1344,4 2-736,-4-7 640,0 0-192,8 4 0,-2-2-288,5-2-128,8-2-256,-2-2-224,4 1-32,9-4 32,5-2 64,1-4-672,-2 1-224,-2-5-800,-3 5-224,3-2-1440</inkml:trace>
  <inkml:trace contextRef="#ctx0" brushRef="#br0" timeOffset="2335.143">2143 613 6144,'-8'39'2368,"8"-30"-1280,0 14-1216,0-14 480,0 7-256,4 0 0,-4-3-448,4-1-256,-1-3-1312,-3-9-512,4-2 480,7-12 320</inkml:trace>
  <inkml:trace contextRef="#ctx0" brushRef="#br0" timeOffset="2644.63">2197 283 5376,'-7'9'2016,"7"5"-1088,-4 2-864,4-7 448,0 4-384,0 3-160,0 0-608,0 3-256,0 1-1344,4-2-640</inkml:trace>
  <inkml:trace contextRef="#ctx0" brushRef="#br0" timeOffset="2896.966">2399 690 5120,'-1'3'269,"1"-1"-1,0 0 1,0 1 0,0-1 0,0 0 0,1 1-1,-1-1 1,1 0 0,-1 0 0,1 1 0,0-1-1,0 0 1,0 0 0,0 0 0,0 0 0,0 0-1,1 1-268,5 12 1180,-6-14-1119,-1 0 0,0 0 0,0 0 1,1 0-1,-1-1 0,0 1 0,1 0 0,-1 0 0,1-1 0,-1 1 1,1 0-1,0-1 0,-1 1 0,1 0 0,-1-1 0,1 1 0,0-1 0,0 1 1,-1-1-1,1 0 0,0 1 0,0-1 0,0 1 0,-1-1 0,1 0 1,0 0-1,0 0 0,0 0 0,0 1 0,0-1-61,0-1 48,0 1 1,-1 0-1,1 0 1,0-1-1,0 1 0,0-1 1,-1 1-1,1 0 0,0-1 1,-1 1-1,1-1 0,0 0 1,-1 1-1,1-1 0,-1 0 1,1 1-1,-1-1 1,1 0-1,-1 1 0,1-1 1,-1 0-1,0 0 0,1 0 1,-1 1-1,0-1 0,0 0 1,0 0-1,1 0 1,-1 0-1,0 0 0,0 0-48,0-10 175,0-1-1,0 1 1,-1 0-1,0-1 1,-1 1-1,0 0 1,-1 0-1,0 0 0,-1 0 1,0 1-1,-1 0 1,0-1-1,-1 1 1,-5-6-175,10 14-8,0 1 0,0 0 0,0 0-1,0 0 1,-1 0 0,1 0 0,0 0 0,-1 1 0,1-1 0,0 0 0,-1 1 0,1-1 0,-1 1-1,0-1 1,1 1 0,-1 0 0,1-1 0,-1 1 0,1 0 0,-1 0 0,0 0 0,1 1 0,-1-1 0,1 0-1,-1 0 1,1 1 0,-1-1 0,1 1 0,-1 0 0,1-1 0,-1 1 0,1 0 0,-2 1 8,-2 1-179,0 0 1,-1 1 0,1 0 0,1 1 0,-1-1-1,1 1 1,-4 4 178,1-1-640,1 1-1,1 0 0,0 0 1,0 0-1,1 0 1,0 1-1,0 0 1,1 0-1,-1 5 641,0 11-2837</inkml:trace>
  <inkml:trace contextRef="#ctx0" brushRef="#br0" timeOffset="3527.3">2553 613 5632,'2'0'211,"-1"-1"1,1 1 0,0-1-1,-1 1 1,1 0-1,0 0 1,-1 0-1,1 0 1,0 0-1,-1 0 1,1 0 0,0 0-1,-1 1 1,1-1-1,0 1 1,-1-1-1,1 1 1,-1 0-1,1 0 1,-1-1 0,1 1-1,-1 0 1,0 0-1,1 1 1,-1-1-212,1 1 148,-1 0 1,1 0-1,-1 1 1,0-1-1,0 0 0,0 1 1,0-1-1,0 1 1,0 0-1,0-1 0,-1 1 1,0-1-1,1 1 1,-1 0-1,0-1 1,0 1-149,0 11 34,-1 0 0,0 0 0,-1 0 1,-1-1-1,0 1 0,-1-1 1,-4 12-35,17-43-166,0 0 1,2 1 0,0 0-1,1 0 1,0 1 0,10-8 165,-21 22-6,1 1 1,0-1-1,-1 0 0,1 1 1,0 0-1,0-1 1,0 1-1,0 0 1,0 0-1,0 0 1,0 0-1,1 1 1,-1-1-1,0 1 0,0-1 1,1 1-1,-1 0 1,0 0-1,0 0 1,1 0-1,-1 0 1,0 0-1,1 0 0,-1 1 1,0-1-1,0 1 1,0 0-1,1 0 1,-1 0-1,0 0 1,0 0-1,0 0 1,1 1 5,7 6-12,0 0 1,0 0 0,-1 1 0,0 0-1,6 7 12,-3-2 74,-11-13-71,0 0 0,0 0 0,0 0 0,0 0 0,0 0 0,0 0 0,0 0 0,0 0 0,1-1 0,-1 1 0,0 0 0,1-1 0,-1 1 0,0-1 0,1 1 0,-1-1 0,1 0 0,-1 0 0,0 1 0,1-1-3,0-1 1,-1 1-1,0 0 1,0-1-1,1 1 1,-1-1-1,0 1 1,0-1-1,0 0 1,0 1-1,0-1 1,0 0-1,0 0 1,0 0 0,0 0-1,0 0 1,0 0-1,0-1 0,3-4 19,0-1 0,-1 1 0,0-1 1,0 0-1,-1 0 0,0 0 0,0-1-19,27-113-133,-29 119 132,0 0 0,1-1 0,0 1 0,-1 0 1,1 0-1,0 0 0,0 0 0,0 0 0,0 0 1,1 1-1,-1-2 1,0 3-4,0-1-1,-1 1 1,1 0 0,0 0-1,-1-1 1,1 1 0,0 0-1,-1 0 1,1 0 0,0 0-1,-1 0 1,1 0 0,0 0-1,-1 0 1,1 0 0,0 0-1,-1 0 1,1 0 0,0 1-1,-1-1 1,1 0 0,0 0-1,-1 1 1,1-1 0,0 0 0,-1 1-1,1-1 1,-1 1 0,1-1-1,-1 1 1,1-1 0,-1 1-1,1-1 1,-1 1 0,1 0 4,10 9-178,-1-2 386,-1 0-1,-1 0 1,1 1-1,-1 0 1,-1 1-1,0 0 1,0 0-1,2 6-207,-8-15 26,-1 0-1,1 1 1,-1-1 0,1 0-1,-1 0 1,0 1-1,1-1 1,-1 1-1,0-1 1,0 0 0,0 1-1,0-1 1,0 0-1,-1 1 1,1-1-1,0 0 1,-1 1 0,1-1-1,-1 0 1,1 0-1,-1 1 1,1-1-1,-1 0 1,0 0 0,0 0-1,0 0 1,0 0-1,1 0 1,-1 0-1,0 0 1,-1 0-1,0 0-25,-4 4-18,-1-1 0,0 0 0,0 0 0,-1-1 0,-2 1 18,-5 3-424,-21 11-3144,28-16 1862</inkml:trace>
  <inkml:trace contextRef="#ctx0" brushRef="#br0" timeOffset="4132.174">3767 14 4224,'7'-2'699,"-5"1"-408,1 0 0,-1 1 1,1-1-1,-1 0 0,0-1 1,0 1-1,0 0 0,1-1-291,-2 1 976,-1 1 261,0 0 113,-2 1-1016,1 1 0,-1-1 0,0 1 1,1 0-1,-1-1 0,1 1 0,-1 0 0,1 0 1,0 0-335,-27 41 1487,7-11 188,-13 16-1675,-193 265 1743,174-235-1625,47-70-119,-459 652-1822,306-439-1840,80-96-626,50-77 722,3-8 367</inkml:trace>
  <inkml:trace contextRef="#ctx0" brushRef="#br0" timeOffset="5801.18">3018 203 4224,'0'0'84,"0"0"0,1-1 0,-1 1 0,0 0 0,1 0 0,-1-1 0,0 1-1,1 0 1,-1 0 0,1 0 0,-1-1 0,1 1 0,-1 0 0,0 0 0,1 0 0,-1 0 0,1 0 0,-1 0 0,1 0 0,-1 0 0,1 0 0,-1 0 0,0 0 0,1 1 0,-1-1 0,1 0 0,-1 0 0,0 0 0,1 0-84,16 5 359,-6-1-138,0 1 0,-1 0 0,1 0-1,-1 1 1,-1 1 0,1-1-1,-1 2 1,0-1 0,-1 1-1,0 0 1,0 1 0,-1 0-1,0 0 1,0 1 0,2 6-221,-1 0 53,0 0 1,-1 0-1,-1 1 1,-1 0-1,-1 0 1,0 1-1,-1-1 1,-1 1-1,1 15-53,-4 4-503,-1 0-1,-2-1 1,-1 0 0,-2 0-1,-9 25 504,8-19-1467,5-3-623</inkml:trace>
  <inkml:trace contextRef="#ctx0" brushRef="#br0" timeOffset="6886.347">3482 1372 5120,'-4'11'995,"1"-5"-305,1-1 0,0 1 0,0 0-1,1-1 1,0 1 0,0 0 0,0 3-690,-6-13 2304,6 0-2150,0 1 1,0-1 0,0 1 0,1-1 0,0 0 0,-1 0 0,1 1-1,0-1 1,1 0 0,-1-1-155,1 2 116,17-183 1234,-16 165-1292,5-44 91,3 0 0,3 1 0,19-54-149,-31 113-11,1 0-1,0 1 0,0 0 0,1-1 0,-1 1 0,1 0 0,0 0 0,0 0 0,3-3 12,-5 7 4,0-1 1,0 0 0,0 0 0,0 0-1,0 1 1,0-1 0,0 1-1,0-1 1,1 1 0,-1-1-1,0 1 1,0-1 0,0 1-1,0 0 1,1 0 0,-1 0 0,0 0-1,0-1 1,1 2 0,-1-1-1,0 0 1,0 0 0,1 0-1,-1 1 1,0-1 0,0 0-1,0 1 1,0-1 0,0 1 0,0-1-1,1 1 1,-1 0 0,0 0-1,-1-1 1,1 1 0,0 0-1,0 0 1,0 0 0,0 0-1,-1 0-4,5 4 22,-1 1 0,0 0 0,0 0 0,-1 0 0,1 0 0,-2 0 0,3 7-22,13 50 59,-5-15-5,-11-42-55,0 3 19,1 1 1,1 0-1,-1-1 0,2 0 0,-1 0 0,1 0 0,0-1 0,4 5-18,-8-13 7,-1 1-1,1-1 0,0 1 1,-1 0-1,1-1 0,0 1 1,-1-1-1,1 0 1,0 1-1,0-1 0,-1 0 1,1 1-1,0-1 1,0 0-1,0 0 0,0 1 1,-1-1-1,1 0 1,0 0-1,0 0 0,0 0 1,0 0-1,-1-1 0,1 1 1,0 0-1,0 0 1,0 0-1,0-1 0,-1 1 1,1 0-1,0-1 1,0 1-1,-1-1 0,1 1-6,2-2 15,-1 0-1,1 0 0,-1-1 0,0 1 0,0 0 0,0-1 1,0 1-1,1-3-14,25-46 84,-1-1 0,6-24-84,1-1-56,-30 68 36,1-1 1,0 1 0,0 1-1,0-1 1,1 1 0,1 0-1,-1 0 1,1 1 19,-6 6 2,0 0-1,-1 1 1,1-1 0,0 1-1,0-1 1,0 1 0,0-1-1,-1 1 1,1-1 0,0 1-1,0 0 1,0-1 0,0 1-1,0 0 1,0 0-1,0 0 1,0 0 0,0 0-1,0 0 1,0 0 0,0 0-1,0 0 1,0 0 0,0 1-1,0-1 1,0 0 0,0 1-1,0-1 1,0 0-1,0 1 1,-1-1 0,1 1-1,0 0 1,0-1 0,0 1-1,-1 0 1,1-1 0,0 1-1,-1 0 1,1 0 0,-1 0-1,1 0-1,3 4 21,-1 0-1,0 1 0,1-1 0,-2 1 1,3 5-21,7 26-103,-1 0 0,-2 1 0,2 19 103,-5-21-1446,2 0 1,1-1 0,12 30 1445,1-20-2550,3-5-836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9:42:49.8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5632,'0'7'652,"0"1"1,0-1 0,1 0-1,0 0 1,0 0 0,1 0-1,0-1 1,0 1 0,0 1-653,6 18 910,-3-5-205,1 1 0,3 7-705,-6-21 166,1 0 1,-1 0-1,2-1 1,-1 0-1,1 1 1,0-1 0,3 2-167,-8-8 29,1 0 0,0 0 0,-1 0 0,1 0 0,0 0 0,0-1 0,0 1 0,0 0 0,-1-1 0,1 1 0,0 0 0,0-1 0,0 1 0,1-1 1,-1 0-1,0 1 0,0-1 0,0 0 0,0 1 0,0-1 0,0 0 0,0 0 0,1 0 0,-1 0 0,0 0 0,0 0 0,0-1 0,0 1 0,0 0 0,0 0 1,0-1-1,1 1 0,-1-1 0,0 1 0,0-1 0,0 1 0,-1-1 0,1 0 0,0 0 0,0 1 0,0-1 0,0 0 0,0 0-29,3-5 87,1 0-1,-1 0 0,0-1 0,0 1 0,-1-1 1,0-1-87,-1 4-18,1-3 101,0 1 0,-1 0 1,0-1-1,0 1 0,0-1 0,-1 0 1,0 0-1,-1 1 0,1-1 0,-1 0 1,0 0-1,-1 0 0,0 1 0,0-1 1,0 0-1,-1 1 0,0-1 0,-3-4-83,4 8 28,0 1-1,0 0 0,0 0 0,-1 0 1,1 0-1,-1 0 0,0 0 0,0 0 1,1 0-1,-1 1 0,0-1 1,0 1-1,-1-1 0,1 1 0,0 0 1,0 0-1,-1 0 0,1 0 0,0 0 1,-1 0-1,1 1 0,-1-1 0,1 1 1,-1 0-1,0 0 0,1 0 0,-1 0 1,1 0-1,-3 1-27,-4 0-645,0 0 0,1 1 1,-1 1-1,0 0 0,1 0 1,-1 0-1,-6 5 645,13-7-730,1-1 460,1 0 0,-1 1-1,1-1 1,-1 0 0,1 0 0,-1 0-1,1 1 1,-1-1 0,1 0-1,0 1 1,-1-1 0,1 0-1,-1 1 1,1-1 0,0 0-1,0 1 1,-1-1 0,1 1-1,0-1 1,0 1 0,-1-1-1,1 1 1,0-1 0,0 0-1,0 1 1,0-1 0,0 1-1,-1-1 271,1 5-3754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9:42:49.1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18 254 7040,'-15'5'2389,"12"-3"-1118,5-1-953,4 0-232,-1-3 63,1 1 0,-1-1 0,1 0 0,-1 0 1,1 0-1,-1-1 0,0 0 0,0 0 0,0 0 1,2-3-150,10-8 295,-1-1 0,3-5-295,23-20 606,-5 10 719,29-18-1325,-51 39 204,0 0 0,0 1 0,1 0 0,0 2 0,1 0 0,6-1-204,-12 4 145,0 0 1,0 0-1,1 2 1,-1-1-1,1 1 1,-1 1-1,3 0-145,-14 0 22,1 0 0,0 1 0,0-1 0,-1 0 0,1 0-1,0 1 1,0-1 0,-1 0 0,1 1 0,-1-1-1,1 0 1,0 1 0,-1-1 0,1 1 0,-1-1 0,1 1-1,-1 0 1,1-1 0,-1 1 0,1-1 0,-1 1-1,0 0 1,1-1 0,-1 1 0,0 0 0,1 0-1,-1-1 1,0 1 0,0 0 0,0 0 0,0-1 0,0 1-1,0 0 1,0 0 0,0 0-22,0 5 36,-1 0 1,0 0-1,0 0 0,-1 4-36,-1 3 62,1 1-40,-2-1-1,0 0 1,0 0 0,-1 0-1,-1 0-21,-7 19 52,-21 74 18,1 18-70,1-3-17,19-71-1056,-5 36 1073,15-61-2772,0 0-1,1 15 2773,5-8-4128,1-19 1515</inkml:trace>
  <inkml:trace contextRef="#ctx0" brushRef="#br0" timeOffset="286.295">161 612 6016,'-7'-2'2473,"11"-2"63,4-4-825,99-103 1772,-79 84-3407,1 2 0,1 1 0,2 2-76,17-12-850,3-2-2371,2 3-5022,-32 19 5582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9:43:16.9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 1 7552,'-14'3'2816,"14"-3"-1536,0 6-576,0-3 832,0 6-608,0 2-96,0 11-448,0-3-96,0 13-161,0-3-95,0 6 0,0-6-543,-4 3-193,4-4-1280,-3 1-480,3-6-1184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8:18:49.6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133 1075 7680,'-15'10'1760,"1"1"0,0 1 0,1 0 0,-3 5-1760,10-11 235,1 1 0,0 0 1,0 0-1,1 0 0,-1 1 0,2-1 0,-1 1 0,1 0 0,0 0 0,1 1-235,1-8 12,1 1-1,0 0 0,-1 0 0,1 0 0,0-1 0,0 1 0,0 0 0,0 0 0,0 0 0,0-1 0,1 1 0,-1 0 0,1 0 0,-1 0 0,1-1 1,0 1-1,-1 0 0,1-1 0,0 1 0,0-1 0,0 1 0,1 1-11,0-2 20,-1 0-1,0 0 1,1-1 0,-1 1-1,1 0 1,-1 0 0,1-1 0,-1 1-1,1-1 1,-1 1 0,1-1-1,0 0 1,-1 1 0,1-1-1,0 0 1,-1 0 0,1 0 0,0 0-1,-1-1 1,1 1 0,-1 0-1,1-1 1,0 1 0,-1-1-1,2 0-19,0-1 13,1 0-1,0 0 0,-1 0 0,0-1 0,0 1 0,0-1 0,0 0 1,0 0-1,0 0 0,-1 0 0,1 0 0,-1-1 0,1-1-12,2-3 49,-1 0-1,0 0 1,0-1-1,-1 0 0,1-4-48,-1 3 29,-2 1 0,1-1 0,-1 0 0,-1 0 0,0 0 0,0 1 0,-1-4-29,0 7 4,1 1 0,-1 0 0,0 0 0,-1 0-1,1-1 1,-1 1 0,0 1 0,0-1 0,-1 0-1,1 0 1,-1 1 0,0 0 0,-1-1-1,-1-1-3,4 5-4,0 0 0,0 0 0,-1 0-1,1 0 1,0 0 0,-1 0-1,1 0 1,-1 0 0,0 0 0,1 1-1,-1-1 1,1 0 0,-1 1-1,0 0 1,0-1 0,1 1 0,-1 0-1,0 0 1,0 0 0,0 0 4,0 1-10,-1-1 1,1 1 0,0 0 0,0 0-1,0 0 1,0 0 0,0 0-1,0 0 1,0 0 0,0 1 0,0-1-1,0 1 1,-1 1 9,-2 3-22,0 0 0,1 0-1,0 1 1,0-1 0,0 1 0,1 0 0,0 0-1,-2 7 23,4-8-16,-1 0-1,1 0 1,1 0 0,-1 1-1,1-1 1,0 0-1,0 0 1,1 0-1,0 1 1,0-1-1,1 2 17,-2-6 0,1 0-1,-1 0 1,1 0-1,0 0 1,0-1 0,-1 1-1,1 0 1,0-1-1,0 1 1,1 0 0,-1-1-1,0 0 1,0 1-1,1-1 1,-1 0-1,1 1 1,-1-1 0,1 0-1,0 0 1,-1 0-1,1 0 1,0-1-1,-1 1 1,1 0 0,0-1-1,0 1 1,0-1-1,0 0 1,0 1-1,0-1 1,0 0 0,0 0-1,-1 0 1,1-1-1,0 1 1,0 0 0,0-1-1,0 1 1,4-2 19,0-1-1,0 1 1,-1-1 0,1 0-1,-1 0 1,1 0 0,-1-1-1,0 0 1,-1 0 0,2-1-19,12-14 256,14-17-256,-19 21 37,-2 2-10,0 0 0,-2-1 1,0 0-1,0-1 0,-1 0 0,1-5-27,1-4 33,-2-1 0,0-1-1,1-17-32,2-14 45,-2-2 0,-3 1 0,-2-1 0,-3 0 0,-3 0 0,-2 1 0,-7-30-45,10 81 2,-1-3-35,0-1 1,0 1 0,-1 0-1,0 0 1,-3-5 32,6 14-5,0 1 0,0 0 0,0-1 1,0 1-1,-1-1 0,1 1 0,0 0 0,0-1 0,0 1 0,0 0 0,-1 0 0,1-1 1,0 1-1,0 0 0,-1-1 0,1 1 0,0 0 0,0 0 0,-1-1 0,1 1 1,0 0-1,-1 0 0,1 0 0,0 0 0,-1-1 0,1 1 0,0 0 0,-1 0 0,1 0 1,0 0-1,-1 0 0,1 0 0,0 0 0,-1 0 0,1 0 0,-1 0 0,1 0 0,-1 0 6,1 1-10,-1 0 1,0 0-1,0 0 1,0 0 0,1 0-1,-1 0 1,0 0 0,1 0-1,-1 0 1,1 0 0,-1 1 8,-5 17-39,1 0 0,0 1 1,2-1-1,0 1 0,2 0 1,0 18 38,0-15-19,-4 127-147,14 127 166,1-168-8,5 0 1,25 93 7,-24-143 39,17 41-39,-24-75 136,2-1 0,0 0 0,2-1 1,1 0-1,3 3-136,-9-15 187,1-1 1,0-1 0,0 1 0,0-2-1,9 7-187,-17-14 40,1 0-1,-1 0 0,0 0 0,1-1 0,-1 1 0,1 0 1,-1 0-1,1-1 0,-1 1 0,1-1 0,-1 0 1,1 1-1,-1-1 0,1 0 0,-1 0 0,1 0 0,0 0 1,-1 0-40,1-1 27,-1 1 1,0 0-1,0-1 1,0 1 0,0-1-1,0 0 1,1 1-1,-1-1 1,0 0 0,-1 0-1,1 0 1,0 0-1,0 0 1,0 0 0,0 0-1,-1 0 1,1 0-1,0 0-27,1-4 56,0 0 0,1-1 0,-2 0-1,1 1 1,-1-1 0,0 0 0,0 0-1,0-4-55,0-4 47,-1-1-1,0 1 1,-1-1-1,0 1 1,-1-1-1,-1 1 0,-1-3-46,1 7-92,-1 0-1,0 0 0,0 1 0,-1-1 1,0 1-1,-1 0 0,0 1 0,0-1 0,0 1 1,-5-3 92,-18-16-2298,-1 1 0,-15-8 2298,40 29-449,-23-20-2383,7-1-1200</inkml:trace>
  <inkml:trace contextRef="#ctx0" brushRef="#br0" timeOffset="349.986">675 299 7808,'-9'-7'2117,"6"8"677,4 17 1345,1-9-4171,20 105 3533,32 97-3501,-19-80 408,-8-25-218,4-3-1,34 73-189,-37-119 88,-24-51-146,0 1 0,0-1-1,1-1 1,-1 1 0,1-1-1,0 1 1,3 1 58,-8-7-71,1 1 0,-1-1 1,1 1-1,-1-1 0,1 1 0,0-1 0,-1 0 1,1 1-1,-1-1 0,1 0 0,0 0 0,-1 1 1,1-1-1,0 0 0,-1 0 0,1 0 0,0 0 1,-1 0-1,1 1 0,0-1 0,-1-1 0,1 1 1,0 0-1,-1 0 0,1 0 0,0 0 0,-1 0 1,1-1-1,0 1 0,-1 0 0,1 0 0,-1-1 1,1 1-1,-1-1 0,1 1 0,0 0 0,-1-1 1,1 1-1,-1-1 0,0 1 0,1-1 0,-1 1 1,1-1-1,-1 0 0,0 1 0,1-1 0,-1 0 71,1-2-678,1-1-1,-1 1 0,0-1 1,-1 1-1,1-1 0,0 0 1,-1 1-1,0-3 679,-3-22-5077,-6-2 901</inkml:trace>
  <inkml:trace contextRef="#ctx0" brushRef="#br0" timeOffset="549.97">647 994 8576,'16'-18'3232,"3"8"-1728,13-8-1344,-14 10 704,8-4-544,2-4-192,8-7-352,1 0-192,2 1 224,2 2-1824,0-3-768,0 3-512</inkml:trace>
  <inkml:trace contextRef="#ctx0" brushRef="#br0" timeOffset="766.257">1095 942 9216,'-13'24'3424,"9"-10"-1856,1 8-832,3-10 991,-2-2-831,2 2-320,0 2-448,2 0-96,1-3-32,3 0-512,1-2-192,-1-1-1055,1-5-417,-1-6-2016</inkml:trace>
  <inkml:trace contextRef="#ctx0" brushRef="#br0" timeOffset="1061.398">857 508 2176,'0'-8'864,"11"4"-448,0 2-1408,-5 4-288</inkml:trace>
  <inkml:trace contextRef="#ctx0" brushRef="#br0" timeOffset="3133.328">2580 409 9728,'0'1'80,"0"-1"0,0 0 0,0 0 0,0 0 0,0 0 0,0 0 0,0 0 0,0 0 0,0 0 1,0 0-1,0 0 0,0 0 0,0 0 0,0 0 0,-1 0 0,1 0 0,0 0 0,0 0 0,0 0 0,0 0 1,0 0-1,0 0 0,0 1 0,0-1 0,0 0 0,0 0 0,0 0 0,0 0 0,0 0 0,-1 0 0,1 0 0,0 0 1,0-1-1,0 1 0,0 0 0,0 0 0,0 0 0,0 0 0,0 0 0,0 0 0,0 0 0,0 0 0,0 0 1,0 0-1,-1 0 0,1 0 0,0 0 0,0 0 0,0 0 0,0 0 0,0 0 0,0 0 0,0 0 0,0 0 1,0-1-1,0 1 0,0 0 0,0 0 0,0 0 0,0 0 0,0 0-80,0 11 2195,3 16-417,13 62-343,-3-14-793,4-1 1,4 6-643,80 227 741,-98-294-575,-3-14 42,-3-14-271,1 0 0,1 0 0,1-1 0,0 1 0,1 0 0,0-1 0,2-2 63,1-7-139,2 0 0,0 1 0,2 0-1,2-2 140,-8 20-14,1-1-1,0 1 1,1 0 0,-1 0-1,4-5 15,-5 10-13,-1-1 1,1 0-1,-1 1 0,1-1 1,0 0-1,-1 1 1,1 0-1,0 0 0,0-1 1,0 1-1,0 0 0,0 0 1,0 1-1,1-1 0,-1 0 1,0 1-1,0-1 0,0 1 1,1 0-1,-1 0 13,4 0-19,0 1 1,0-1-1,0 2 0,0-1 0,0 1 1,0-1-1,-1 2 0,1-1 1,0 1-1,-1 0 0,0 0 0,3 2 19,10 8 16,0 2-1,12 12-15,-3-2-30,-26-25 30,7 7 42,0 0 1,0-1-1,1 0 1,0 0-1,5 1-42,-13-6 9,1 0-1,0 0 1,-1 0-1,1 0 0,0-1 1,-1 1-1,1-1 1,0 0-1,0 1 1,0-1-1,0 0 0,-1 0 1,1 0-1,0 0 1,0 0-1,0-1 0,0 1 1,-1-1-1,1 1 1,0-1-1,0 1 0,-1-1 1,1 0-1,0 0 1,-1 0-1,1 0 0,-1 0 1,1 0-1,-1 0 1,0-1-1,1 1 0,-1 0 1,0-1-1,0 1 1,0-1-9,2-3 2,0-1 0,-1 0 0,0 1 0,0-1 0,0 0 0,-1 0 0,1 0 0,-2 0 1,1-4-3,0-10 3,0 0 1,-2-5-4,0 11-10,0 0 0,-3-11 10,3 21-17,0 0 1,0 0-1,-1-1 1,1 2-1,-1-1 0,0 0 1,0 0-1,0 0 0,0 1 1,-4-4 16,6 7-8,0-1 1,-1 1 0,1-1 0,-1 1 0,1 0-1,-1-1 1,1 1 0,-1 0 0,0-1-1,1 1 1,-1 0 0,1 0 0,-1-1 0,0 1-1,1 0 1,-1 0 0,0 0 0,1 0-1,-1 0 1,1 0 0,-1 0 0,0 0-1,1 0 1,-1 0 0,0 0 0,1 0 0,-1 1-1,0-1 1,1 0 0,-1 0 0,1 1-1,-1-1 1,1 0 0,-1 1 0,1-1 0,-1 0-1,1 1 1,-1-1 0,1 1 0,-1-1-1,1 1 1,0-1 0,-1 1 0,1 0 7,-4 4-25,1-1 0,0 1 0,0 1 0,1-1 0,-1 0 25,-5 16-28,1 1-1,1-1 1,1 1-1,0 0 1,2 1-1,0-1 1,2 1-1,1-1 1,1 17 28,0-34-1,-1 1 1,1 0-1,0 0 0,0-1 0,1 1 1,0 0-1,0-1 0,0 1 0,2 1 1,-3-5 2,0 0-1,0-1 0,0 1 0,0-1 0,1 1 0,-1-1 0,1 1 1,-1-1-1,1 0 0,-1 0 0,1 0 0,0 0 0,0 0 0,-1 0 1,1 0-1,0 0 0,0-1 0,0 1 0,0-1 0,0 1 1,0-1-1,0 0 0,0 0 0,0 0 0,0 0 0,0 0 0,0 0 1,0-1-1,0 1-1,6-2 29,0 0 1,0-1-1,0 1 0,-1-1 1,1-1-1,-1 0 1,0 0-1,0 0 1,0-1-1,-1 0 0,1 0 1,-1 0-1,0-1 1,-1 0-1,1 0 1,-1-1-1,2-3-29,2-6 25,0 0 1,-1 0-1,-1 0 0,0-1 0,-1 0 1,-1-1-1,1-8-25,1-10 54,0 0 0,-1-21-54,-5 44 11,-1-1 0,0 0 1,-1 1-1,0-1 0,-1 0 0,0 1 0,-2-1 0,-2-6-11,4 14-12,-1 0-1,1 0 0,-2 0 1,1 1-1,0-1 0,-1 1 0,0 0 1,0 0-1,-1 1 0,-3-3 13,5 4-21,-1 0-1,1 1 0,-1-1 0,0 1 1,0 0-1,0 0 0,0 0 0,0 1 1,-1 0-1,1 0 0,0 0 0,-1 0 1,1 0-1,-1 1 0,0 0 22,2 0-121,4 1 23,8 3-44,15 2-30,32-1 147,-38-5 22,0 2 0,-1 0 0,1 1 0,-1 1 0,1 0 0,0 2 3,-15-5-2,-1 1 0,1 0-1,0-1 1,0 1 0,-1 0 0,1 0-1,-1 0 1,0 1 0,0-1 0,0 1-1,0-1 1,0 1 0,0 0 0,0-1 0,-1 1-1,0 0 1,1 0 0,-1 0 0,0 0-1,0 0 1,-1 0 0,1 1 0,-1 1 2,2 10-19,-1 1 1,-1-1 0,-1 1 0,-1 7 18,1 2-41,-1 2 2,2 0-1,1 0 1,3 14 39,-3-34 1,0 0-1,0-1 1,1 1 0,-1-1 0,2 1-1,-1-1 1,1 0 0,0 0-1,0 0 1,0 0 0,1-1-1,0 1 1,0-1 0,1 0-1,-1 0 1,6 4-1,-8-7 12,1-1 0,-1 0-1,1 1 1,0-1 0,-1 0-1,1 0 1,0 0 0,0-1 0,0 1-1,-1-1 1,1 1 0,0-1 0,0 0-1,0 0 1,0 0 0,0-1-1,1 0-11,4 0 38,0-1 0,-1-1 0,0 1 0,1-1 0,3-3-38,-5 3 25,0 0 0,-1-1 0,0 1-1,1-1 1,-2-1 0,1 1 0,0-1-1,-1 0 1,2-2-25,5-8 42,-1-1 1,5-9-43,-14 23 2,12-24 16,-1 1 0,-1-2 0,-2 0 0,0 0 0,-2 0 0,-1-1 0,-1 0 0,-1-5-18,-5-13 61,1 38-48,0 7-17,0 0 0,0-1 0,0 1 0,-1 0-1,1-1 1,0 1 0,-1 0 0,1-1-1,-1 1 1,1 0 0,-1 0 0,0-1 4,1 1-5,-1 1 0,1 0 0,-1-1 0,1 1 0,-1 0 0,1 0 0,-1-1 0,1 1 0,-1 0 0,1 0 0,-1 0 0,1 0 0,-1 0 0,0 0 0,1 0 1,-1 0-1,1 0 0,-1 0 0,1 0 0,-1 0 0,1 0 0,-1 0 0,1 0 0,-1 1 0,1-1 0,-1 0 0,1 0 0,-1 0 0,1 1 0,-1-1 0,1 0 0,-1 1 0,1-1 0,0 1 0,-1-1 5,-1 2-10,-1 0 1,1 1-1,0-1 0,0 1 0,0-1 0,1 1 0,-1 0 0,0 0 0,1-1 0,0 1 0,0 0 1,0 0-1,0 1 0,0-1 0,0 0 0,1 1 10,-2 5-25,1 1 0,1-1 0,-1 1 1,1-1-1,1 3 25,1 3 3,0 0 1,2 0-1,-1 0 0,2-1 1,0 1-1,1-1 1,0 0-1,1 0 0,0-1 1,2 0-4,-5-5-6,1-1 0,0 0 0,1-1 0,0 0 0,0 0 0,0 0-1,1 0 1,0-1 0,0 0 0,0-1 0,1 1 0,-1-1 0,1-1 0,0 1 0,0-2 0,0 1 0,1-1 0,3 1 6,-5-3-378,0 0-1,-1 0 1,1 0 0,0-1-1,0 0 1,-1 0-1,1-1 1,0 0 0,-1 0-1,0-1 1,1 1 0,-1-1-1,0-1 1,-1 1-1,1-1 1,0 0 0,-1 0-1,0-1 1,3-2 378,27-28-4085</inkml:trace>
  <inkml:trace contextRef="#ctx0" brushRef="#br0" timeOffset="3426.246">4107 8 9344,'-9'-7'3647,"6"7"-778,6 5-1023,31 52 1549,25 56-3395,-2-4-8,-15-31-1453,14 41 1461,-36-71-5664,10 42 5664,-14-33-4432</inkml:trace>
  <inkml:trace contextRef="#ctx0" brushRef="#br0" timeOffset="3679.86">4495 1146 11648,'-7'3'4288,"4"-3"-2305,0-3-2303,3 3 640,0-3-256,0 0 32,3-3-736,0-2-288,-3 0 449,3-1-1025,1-2-416,-4 2-2016</inkml:trace>
  <inkml:trace contextRef="#ctx0" brushRef="#br0" timeOffset="3967.851">4605 48 8192,'-6'-8'3072,"12"14"-1664,4 8-512,-3-4 1024,2 4-417,4 6-95,2 6-672,5 8-192,-1 8-352,0 1-128,3-1-32,4 3 32,-2 3 96,2 6-352,0 0-160,2 4-1248,-2 2-479,2-7-2881</inkml:trace>
  <inkml:trace contextRef="#ctx0" brushRef="#br0" timeOffset="4272.54">5072 980 10624,'-15'8'4032,"8"-2"-2177,1-2-1950,6 0 702,0 2-799,0 0-255,6-2-1633,3 2-704,4 0-1120,0-4-448</inkml:trace>
  <inkml:trace contextRef="#ctx0" brushRef="#br0" timeOffset="10122.89">1272 1004 5120,'-2'-10'2174,"1"6"1798,4 8-2353,4 6-1199,-2 0-1,1 1 1,-1-1-1,-1 1 1,0 0 0,0 5-420,4 17 503,1 18-503,-1-4 184,-1-13 78,-7-33-103,-1-3-122,1 0 0,0 0 0,0 0-1,-1 1 1,1-1 0,0 0-1,1 0 1,-1 0 0,0-1-37,1-6 59,-1-36-36,2 1 0,1 0 0,5-11-23,-7 50-2,0 0-1,1 0 1,0 1-1,0-1 1,0 0-1,1 1 1,-1-1-1,1 1 1,1-1 2,-3 4-3,0 0 1,0 0 0,0-1-1,0 1 1,0 0 0,1 0 0,-1 1-1,0-1 1,1 0 0,-1 0-1,0 1 1,1-1 0,-1 0-1,1 1 3,-1 0-3,0 0-1,0 0 0,0 0 1,0 0-1,0 0 1,0 0-1,0 0 0,0 0 1,0 1-1,0-1 0,0 0 1,0 1-1,0-1 0,0 1 1,0-1-1,0 1 0,0-1 1,-1 1-1,1 0 0,0-1 1,0 1-1,-1 0 0,1 0 4,3 3 7,0 1 0,-1-1 0,0 1-1,0 0 1,0 0 0,0 0 0,-1 0-1,2 5-6,0 5 10,0 0 0,0 8-10,2 7 49,0-15 58,-6-14-100,0-1 1,0 0-1,0 0 1,0 1-1,0-1 1,0 0-1,1 0 1,-1 0-1,0 1 1,0-1-1,0 0 1,0 0-1,1 0 1,-1 0-1,0 1 1,0-1-1,0 0 1,1 0-1,-1 0 1,0 0-1,0 0 1,1 0-1,-1 0 1,0 0-1,0 0 0,1 0 1,-1 0-1,0 0 1,0 0-1,0 0 1,1 0-1,-1 0 1,0 0-1,0 0 1,1 0-1,-1 0 1,0 0-1,0 0 1,1 0-1,-1 0 1,0 0-1,0-1 1,0 1-1,1 0 1,-1 0-1,0 0 1,0 0-1,0-1 1,0 1-1,1 0 0,-1 0 1,0 0-1,0-1 1,0 1-1,0 0 1,0 0-1,0 0 1,0-1-1,0 1 1,0 0-1,1 0 1,-1-1-8,8-16 290,0 0 0,3-10-290,9-20 76,-11 28-37,-2 4 48,1 0 0,6-9-87,-14 23-2,0 0-1,1 1 1,-1-1-1,1 1 1,-1-1-1,1 0 1,0 1-1,-1-1 1,1 1-1,0-1 1,-1 1-1,1-1 1,0 1 0,-1 0-1,1-1 1,0 1-1,0 0 1,0 0-1,-1 0 1,1-1-1,0 1 1,0 0-1,0 0 1,0 0 2,0 0-1,1 1 0,-1-1 0,1 1-1,-1-1 1,1 1 0,-1-1 0,0 1 0,1 0 0,-1 0 0,0-1 0,0 1 0,1 1 1,3 3 10,0-1 0,-1 1 0,0 0 1,0 0-1,3 5-10,8 17 19,-8-13-428,1 0 1,4 4 408,-9-14-618,0-1-1,0 1 1,0-1 0,1 0-1,-1 1 1,1-2 0,0 1-1,-1 0 1,1-1 0,1 1 618,-4-3-238,0 1 1,-1-1-1,1 0 1,-1 1-1,1-1 1,0 0-1,-1 0 1,1 1-1,0-1 1,-1 0-1,1 0 1,0 0-1,-1 0 1,1 0-1,0 0 1,-1 0-1,1 0 1,0 0-1,-1 0 1,1 0-1,0 0 1,-1-1-1,1 1 1,0 0-1,-1 0 1,1-1-1,-1 1 1,1-1-1,0 1 1,0-1 237,8-7-2667</inkml:trace>
  <inkml:trace contextRef="#ctx0" brushRef="#br0" timeOffset="10468.441">1799 968 5376,'3'0'562,"0"0"1,1 0 0,-1 0-1,0 0 1,0-1 0,0 1-1,0-1 1,1 0 0,-1 0-1,0 0 1,0 0 0,0 0-1,-1-1 1,1 0 0,0 1-1,0-1-562,8-6 402,-5 4-203,0-1 0,0 0 0,-1 1 0,6-7-199,-9 9 31,-1 0 1,1-1-1,-1 1 1,0 0-1,1-1 1,-1 1-1,0-1 1,0 1-1,-1-1 0,1 0 1,-1 1-1,1-1 1,-1 0-1,0 1 1,0-3-32,1 2 70,-1 0 1,0 0-1,0-1 1,-1 1-1,1 0 1,-1 0 0,1-1-1,-1 1 1,0 0-1,0 0 1,0 0 0,-1 0-1,1 0 1,-1 0-1,0 0 1,0 1-1,0-1-70,2 2 10,-1 1-1,1 0 1,-1-1-1,1 1 1,-1 0-1,1 0 1,-1 0-1,1-1 1,-1 1-1,0 0 1,1 0-1,-1 0 1,1 0-1,-1 0 1,1 0-1,-1 0 1,0 0-1,1 0 1,-1 0-1,1 0 1,-1 0-1,1 1 1,-1-1-1,1 0 1,-1 0-1,1 0 1,-1 1-1,1-1 1,-1 0-1,1 1 1,-1-1-1,1 1 1,-1-1-1,1 0 1,0 1-1,-1-1 1,1 1-10,-15 19 35,15-19-32,-4 6 14,1-1 0,1 1 0,-1 0 0,1 0 0,0 0 0,0 0 0,1 0 1,0 0-1,1 0 0,-1 1 0,1-1 0,1 0 0,-1 0 0,1 0 0,0 1 0,1-1 0,0 0 0,0 0 1,0-1-1,1 1 0,0 0 0,1-1 0,-1 1 0,1-1 0,0 0 0,1-1 0,-1 1 0,1-1 0,0 0 1,1 0-1,-1 0 0,1-1 0,0 1 0,0-1 0,0-1 0,1 1 0,-1-1 0,1-1 0,0 1 0,0-1 1,0 0-1,0 0 0,0-1 0,5 0-17,5 0-158,0-2 0,0 0 0,0-1 0,14-4 158,70-20-2244,-53 12 373,36-10-1515,4-9-310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9:43:17.4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0 7040,'-3'11'910,"-3"18"1998,1 40-604,2-18-1391,1-39-908,1 1-1,1-1 1,0 1-1,0-1 1,2 1-1,-1-1 1,1 0 0,4 10-5,-5-20 12,-1 1 1,2-1 0,-1 0-1,0 0 1,0 0 0,1 0-1,-1 0 1,1 0 0,-1 0 0,1 0-1,0 0 1,0-1 0,0 1-1,0-1 1,0 0 0,0 1-1,0-1 1,1 0 0,-1 0-1,0 0 1,1 0-13,0-1 48,1 1-1,-1-1 0,0 0 1,0 0-1,0 0 0,0 0 1,0 0-1,0-1 1,0 1-1,0-1 0,0 0 1,0 0-1,0 0 0,0 0 1,0 0-1,0-1 1,-1 1-48,4-3 27,0 0 1,0-1 0,0 1 0,-1-1-1,0 0 1,0 0 0,0-1 0,-1 1-1,0-1 1,0 0-28,-1 2 57,-1 0 1,0 0-1,0 0 0,0-1 1,-1 1-1,1 0 0,-1-1 1,0 1-1,-1-1 0,1 1 1,-1-1-1,1 1 0,-2-1 1,1 1-1,0-1 0,-1-3-57,0 7 10,1-1 0,-1 0-1,1 0 1,-1 1 0,0-1 0,0 0-1,0 1 1,0-1 0,0 1-1,0-1 1,0 1 0,0 0 0,-1-1-1,1 1 1,0 0 0,-1 0 0,1 0-1,-1 0 1,-1-1-10,0 1 38,1 0 0,-1 0 0,0 0 0,0 0 0,0 1-1,0-1 1,0 1 0,-1 0 0,1-1 0,0 1 0,-2 1-38,2-1-247,-1 0-1,1 1 1,0-1-1,-1 1 1,1 0-1,0 0 1,0 0-1,0 0 1,0 1-1,0-1 1,0 1-1,0 0 1,0 0-1,1 0 1,-1 0-1,1 0 1,-1 1 0,1-1-1,0 1 1,0-1-1,0 1 1,0 2 247,0 4-2368,2-2-624</inkml:trace>
  <inkml:trace contextRef="#ctx0" brushRef="#br0" timeOffset="395.748">331 166 6400,'6'10'1367,"0"0"0,-1 0 0,-1 0 0,0 1 0,2 6-1367,13 31 498,-17-45-465,0 0 0,0 0 0,0 0 0,0 0 0,0-1 0,1 1 0,-1-1 0,1 1 0,0-1 0,-1 0 0,1 0 0,0 0 1,1 0-1,-1 0 0,0-1 0,0 1 0,1-1 0,1 0-33,-3 0 44,1-1 1,-1 1 0,0-1-1,0 0 1,1 0 0,-1 0-1,0-1 1,1 1 0,-1 0-1,0-1 1,0 0 0,0 1-1,1-1 1,-1 0 0,0 0-1,0 0 1,0 0 0,0 0-1,-1-1 1,1 1 0,0-1-1,0 1 1,-1-1 0,1 0-1,-1 1 1,1-1 0,-1 0-1,1-1-44,1-3 98,0 0 0,0 0 0,-1 0 0,0 0-1,0 0 1,-1-1 0,1 1 0,-1-1 0,0 1 0,-1 0-1,0-1 1,0 0-98,0 1 100,0 0 1,-1 1-1,0-1 0,0 1 0,0-1 0,-1 1 0,1-1 0,-2 1 0,1 0 1,0 0-1,-1 0 0,0 0 0,0 0 0,0 0-100,2 4 22,-1-1 1,1 1-1,0 0 0,0-1 0,-1 1 0,1 0 0,-1 0 1,1 0-1,-1 0 0,0 0 0,1 0 0,-1 1 1,0-1-1,0 0 0,1 1 0,-1-1 0,0 1 1,0 0-1,0 0 0,0-1 0,1 1 0,-1 0 1,0 1-1,0-1 0,0 0 0,0 0 0,1 1 0,-1-1 1,0 1-1,0 0 0,1-1 0,-1 1 0,0 0 1,1 0-1,-2 1-22,-1 1-176,-1 0 0,1 1 0,0 0 1,0 0-1,1 0 0,-1 0 0,1 1 0,-1-1 0,1 1 1,1 0-1,-2 1 176,4-5-334,-1 1 0,0-1 1,1 0-1,-1 0 0,1 1 0,-1-1 1,1 0-1,0 1 0,-1-1 0,1 0 1,0 1-1,0-1 0,0 1 0,0-1 1,0 0-1,0 1 0,1-1 0,-1 1 1,1 0 333,2 5-3392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9:43:16.3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6784,'1'1'550,"-1"1"0,1-1 0,-1 1 0,1-1 0,-1 0 0,1 1 0,0-1 0,0 0 0,0 1 0,0-1 0,1 1-550,6 10 2067,-5-3-1856,0 1 0,0-1 0,-1 0 0,0 1 0,-1-1 0,0 1 0,0 0 0,-1-1 0,0 1 0,-1 0 0,0-1 0,0 1 0,-1 0 0,-1 2-211,-5 13 38,9-41-357,-1 8 347,1-1 0,-1 1 0,3-8-28,-1 9-1,0 0 0,1 0 0,0 0 0,0 1 0,1-1 0,0 1 0,0 0 0,0 0 0,3-2 1,-5 6 5,-1 1 0,0-1-1,0 1 1,1 0 0,-1 0 0,1-1 0,-1 1 0,1 0 0,0 0 0,-1 0 0,1 1-1,0-1 1,0 0 0,-1 1 0,1-1 0,0 1 0,0 0 0,0-1 0,0 1 0,0 0-1,0 0 1,-1 0 0,1 0 0,0 1 0,0-1 0,0 0 0,0 1 0,0-1 0,-1 1-1,1 0 1,0 0 0,-1 0 0,1-1 0,0 1 0,-1 1 0,1-1 0,-1 0 0,1 0-1,-1 1-4,8 8-117,-2-1-1,0 1 0,0 1 0,0-1 0,-2 1 1,1 0-1,0 4 118,5 8-1789,-5-12 187,0-1-1,0 0 0,1 0 1,3 3 1602,1 0-2992</inkml:trace>
  <inkml:trace contextRef="#ctx0" brushRef="#br0" timeOffset="245.083">360 215 4864,'12'-9'1824,"-12"9"-960,13 9-320,-9-2 640,6-7-192,-2 0-32,3 0-384,0 0-128,-1 0-256,1 0-64,0 0 0,-1 0-160,1 0-32,-3 0-480,-1-7-192,1 4-1184,-2-1-448,-2 4-160</inkml:trace>
  <inkml:trace contextRef="#ctx0" brushRef="#br0" timeOffset="403.062">349 83 6656,'-13'20'2464,"13"-20"-1344,0-16-832,0 16 608,2 0-320,2 0-96,3-4-256,1 2-96,7-5-64,-2 0-64,5-2 32,-3 2-672,6-2-224,-2 0-1824,5-1-1408,-1 0 1408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9:43:14.5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15 473 6144,'-3'-3'830,"2"2"-677,1 1-1,0-1 1,-1 1-1,1-1 1,-1 1 0,1 0-1,-1-1 1,1 1 0,-1 0-1,1-1 1,-1 1-1,1 0 1,-1-1 0,1 1-1,-1 0 1,1 0 0,-1 0-1,0 0 1,1 0-1,-1 0-152,0 17 3216,1-2-2992,1 0-1,1-1 1,0 1-1,1 1-223,-1-8 19,0-1 0,0 0 1,1 0-1,0 0 0,0 0 0,1 0 0,-1-1 1,1 1-1,1-1-19,-4-5 1,0 0-1,-1 0 1,1 0-1,0 0 1,-1 0 0,1 0-1,0 0 1,0 0 0,0-1-1,0 1 1,0 0 0,0-1-1,0 1 1,0-1-1,0 1 1,0-1 0,0 1-1,0-1 1,0 0 0,1 0-1,-1 1 1,0-1 0,0 0-1,0 0 1,0 0-1,1 0 1,-1-1 0,0 1-1,0 0 1,0 0 0,0-1-1,0 1 1,1 0 0,-1-1-1,3-2 22,0 0 1,-1 0 0,1 0 0,-1 0 0,1-1-1,-1 1 1,2-5-23,-4 6 20,0 1 0,1-1 1,-1 0-1,1 0 0,-1 1 0,1-1 0,0 1 0,-1 0 0,1-1 1,0 1-1,0 0 0,1-1-20,-1 2 16,-1 0 0,0 0 0,0 1 0,0-1 1,0 0-1,0 0 0,0 0 0,0 1 0,0-1 0,0 0 0,0 1 1,0-1-1,0 1 0,0 0 0,0-1 0,0 1 0,0 0 0,0-1 1,0 1-1,-1 0 0,1 0 0,0 0 0,-1 0 0,1 0 1,0 0-17,17 24 109,-13-17-449,1 1 1,0-2-1,4 4 340,-8-9-777,1 1 1,-1-1-1,1 0 0,0 0 1,0 0-1,0 0 0,1 0 777,4 0-2773</inkml:trace>
  <inkml:trace contextRef="#ctx0" brushRef="#br0" timeOffset="1282.753">346 549 4480,'4'-1'384,"0"1"1,-1 0-1,1-1 0,0 0 1,0 0-1,-1 0 0,1-1 1,-1 1-1,1-1 1,-1 1-1,0-1 0,0 0 1,1-1-1,1-1-384,2-3 406,-1-1 0,1 0 1,-2-1-1,1 0 0,-1 1 0,0-2 1,1-4-407,6-15 900,7-23-900,-9 14 478,-1-1 0,-2 0 1,-2-1-1,-2 0 0,-1 0 0,-2-1-478,0 37 52,-2-46 497,1 47-498,1 1 0,0-1 0,-1 0 0,0 1 0,1-1 0,-1 1 0,0-1 0,0 1 0,-1-1 0,1 1 0,0 0 0,-1-1 0,0 1-1,1 0 1,-2-1-51,2 2 9,1 1 0,-1 0-1,1 0 1,0 0 0,-1 0-1,1-1 1,-1 1 0,1 0-1,-1 0 1,1 0 0,-1 0-1,1 0 1,0 0 0,-1 0-1,1 0 1,-1 0 0,1 0-1,-1 0 1,1 0 0,0 1-1,-1-1 1,1 0 0,-1 0-1,1 0 1,0 1 0,-1-1-1,1 0 1,-1 0 0,1 1-1,0-1 1,-1 0 0,1 1-1,0-1 1,0 0 0,-1 1-1,1-1 1,0 0 0,0 1-1,-1-1 1,1 1 0,0-1-1,0 0-8,-2 4 26,0 0-1,1 0 1,-1-1 0,1 1-1,0 0 1,0 1-26,-21 114 133,15-67-164,1 1 0,3-1 0,3 1 0,1-1 0,7 35 31,-6-69-120,1 0-1,1-1 1,1 1-1,0-1 1,5 9 120,-10-26-3,0 1-1,0-1 1,0 1 0,0-1 0,0 1 0,0-1-1,1 0 1,-1 1 0,0-1 0,0 1 0,1-1-1,-1 0 1,0 1 0,1-1 0,-1 1 0,0-1-1,1 0 1,-1 0 0,0 1 0,1-1 0,-1 0-1,1 0 1,-1 1 0,0-1 0,1 0 0,-1 0-1,1 0 1,-1 0 0,1 0 0,-1 0 0,1 1-1,-1-1 1,1 0 0,-1 0 0,1-1-1,-1 1 1,1 0 0,-1 0 0,0 0 0,1 0-1,-1 0 1,1 0 0,-1-1 0,1 1 0,-1 0-1,1 0 1,-1-1 0,0 1 0,1 0 0,-1 0-1,0-1 1,1 1 0,-1-1 0,0 1 0,1 0-1,-1-1 1,0 1 0,0-1 0,0 1 0,1-1 3,2-4-1,1-1 1,-1 1 0,-1-1-1,2-3 1,-2 5-4,1-2 17,-1-1-27,1 1-1,0 0 1,0 0-1,2-2 15,-4 7-5,-1 0-1,1 0 0,0 0 0,-1 0 0,1 1 1,-1-1-1,1 0 0,0 0 0,0 1 1,0-1-1,-1 1 0,1-1 0,0 1 1,0-1-1,0 1 0,0-1 0,0 1 0,0 0 1,0-1-1,0 1 0,0 0 0,0 0 1,0 0-1,0 0 0,0 0 0,0 0 1,0 0-1,0 0 0,0 0 0,0 0 0,1 1 6,2 1-1,1 0-1,-1 1 1,0 0-1,1 0 1,-1 0-1,-1 1 0,1-1 1,0 1-1,0 1 2,30 41-30,-1-3 37,-31-40-15,0 0 0,1 0 1,0-1-1,-1 0 0,1 1 0,0-1 0,0 0 0,0 0 0,1-1 1,-1 1-1,0-1 0,2 1 8,-3-2 4,0 1 1,0-1-1,0 0 1,-1 0-1,1 0 0,0 0 1,0-1-1,0 1 1,-1 0-1,1-1 0,0 1 1,-1-1-1,1 0 1,0 0-1,-1 1 0,1-1 1,-1 0-1,1 0 1,-1 0-1,1-1 0,-1 1 1,0 0-1,1-1 1,-1 1-1,1-2-4,1-2-2,1 0 0,-1 0 0,0 0 0,0-1-1,0 0 1,-1 1 0,1-3 2,11-44 57,-13 47-40,0-2 23,1-1 1,-2 1 0,1-1-1,-1-2-40,0 7 9,0 1 0,0-1 0,0 1 0,0-1 0,-1 1 0,1-1 0,-1 1 0,0-1 0,0 1 0,0 0 0,0-1 0,0 1 0,0 0 0,-1-1-9,2 3 2,0 0-1,0-1 1,0 1 0,-1 0 0,1 0 0,0 0 0,0 0-1,0-1 1,0 1 0,-1 0 0,1 0 0,0 0-1,0 0 1,-1 0 0,1-1 0,0 1 0,0 0 0,0 0-1,-1 0 1,1 0 0,0 0 0,0 0 0,-1 0-1,1 0 1,0 0 0,0 0 0,-1 0 0,1 0 0,0 0-1,0 0 1,-1 0 0,1 0 0,0 1 0,0-1-1,0 0 1,-1 0 0,1 0-2,-6 10-22,-1 20-88,6-25 105,0 1-3,0 0 0,1 1 0,-1-1 0,1 1 0,1-1 0,-1 0-1,1 1 1,0-1 0,0 0 0,1 0 0,0 0 0,0 0 0,1 0 0,-1 0-1,1 0 1,0-1 0,1 1 0,-1-1 0,4 3 8,-6-7-3,0 1 1,1-1-1,0 1 1,-1-1-1,1 1 1,0-1-1,0 0 1,0 0-1,-1 0 1,1 0-1,0 0 1,0 0-1,1-1 1,-1 1-1,0-1 1,0 1-1,0-1 1,0 0-1,0 0 1,0 0-1,1 0 1,-1 0-1,0-1 1,0 1-1,0 0 1,0-1-1,0 0 1,0 1-1,0-1 1,2-1 2,1-1 13,0 1 0,-1-1 0,1-1 0,-1 1-1,0 0 1,0-1 0,0 0 0,-1 0 0,1 0 0,-1 0 0,0-1 0,2-3-13,7-16 173,-2-1 0,0 1 1,-1-2-1,-2 1 0,-1-1 1,0-7-174,-4 29 9,-1 7-42,-1-2 29,0 0 0,1 1 0,-1-1 0,1 0-1,-1 1 1,1-1 0,-1 0 0,1 0 0,0 0 0,-1 1-1,2 0 5,1 0-11,0 0-1,-1 0 0,1 0 1,1 0-1,-1-1 0,0 1 0,0-1 1,1 0-1,-1 0 0,0 0 0,4 1 12,5-1-19,0 0-1,12 0 20,-13-1 10,0 0 0,0 1 0,9 2-10,-17-2 5,0 0 0,1 0 0,-1 0-1,0 1 1,0-1 0,0 1 0,0-1 0,0 1 0,0 0 0,0 0 0,0 0 0,-1 1 0,1-1 0,-1 1-5,4 5 4,-1 0 1,-1 1-1,0-1 0,0 1 1,0 0-1,-1 0 0,0 0 1,0 7-5,8 19-83,-2-5-13,-8-22 87,2 0-1,-1 0 0,1-1 0,0 1 0,0-1 0,1 1 10,-3-8-3,-1 1-1,0 0 1,1-1-1,-1 1 0,1 0 1,-1-1-1,1 1 1,-1-1-1,1 1 0,0-1 1,-1 1-1,1-1 1,-1 1-1,1-1 0,0 0 1,0 1-1,-1-1 1,1 0-1,0 1 0,-1-1 1,1 0-1,0 0 1,0 0-1,0 0 0,-1 0 1,2 0 3,-1 0 2,0-1 0,0 1 0,1-1 0,-1 1 1,0-1-1,0 0 0,0 1 0,0-1 0,1 0 1,-1 0-1,0 0 0,-1 0 0,1 0 0,1 0-2,2-4 26,-1 0 0,0-1-1,1 1 1,-2-1-1,1 1 1,1-6-26,1-6 49,-1 0 0,0 0-1,-2-1 1,0 1 0,-1-1 0,-1 1-1,0-6-48,-4 5 114,4 18-113,0-1 0,0 1 1,0-1-1,0 1 0,-1-1 0,1 1 1,0-1-1,0 1 0,-1 0 0,1-1 1,0 1-1,0-1 0,-1 1 0,1 0 0,-1-1 1,1 1-1,0 0 0,-1 0 0,1-1 1,-1 1-1,1 0 0,0 0 0,-1-1 1,1 1-1,-1 0 0,1 0 0,-1 0 1,1 0-1,-1 0-1,1 0-3,-1 0 0,0 1 0,1-1 0,-1 1-1,0-1 1,1 0 0,-1 1 0,1-1 0,-1 1 0,1-1 0,-1 1 0,1 0 0,0-1 0,-1 1 0,1-1 0,0 1 0,-1 0 0,1-1 0,0 1 0,0 0-1,-1 0 1,1-1 0,0 1 0,0 0 3,0 0-6,-3 8-4,0 0 1,1-1 0,0 1-1,0 0 1,1 0-1,1 0 1,0 0 0,0 0-1,0 1 1,1-1-1,0 0 1,1-1 0,1 4 9,-1-5-115,0-1 0,1 1 0,0-1 0,0 0 0,0 1 0,1-2 1,0 1-1,0 0 0,0-1 0,1 0 0,-1 0 0,1 0 1,1 0-1,-1-1 0,1 0 0,-1 0 0,3 0 115,0 1-634,1-1-1,0 0 0,0-1 1,0 0-1,0 0 0,0-1 1,1 0-1,-1-1 0,1 0 1,0 0-1,1-1 635,19 0-3045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1T19:48:49.7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2990 8591 200 0,'-38'-11'74'0,"38"11"-40"0,-24 11-33 16,21-8 16-16,-6 5-11 16,0 0-1-16,-9 5-3 15,3 3-2-15,-3 7 1 0,3-4-1 16,-5 13 0-16,2-3-3 0,-3 16 0 16,3-8-1-16,3 10 3 15,0-4 2-15,6 4 2 16,3-7-1-16,9 2-2 15,0-7 1-15,9-1-1 16,0-5 0-16,9-5 2 16,-3-3 3-16,9-10 4 15,-3-3-4-15,8-11-3 16,-11 1 1-16,9-12 2 16,-6 4 0-16,5-17 0 15,-5 6-1-15,3-5 0 0,-3 2 2 16,0 3 1-16,-6 2 3 15,-7 3 1-15,-2 3-3 16,-6 10-3-16,0 1-5 16,-6 18 0-16,0-3-2 15,0 11-2-15,3-3 3 16,3 11 2-16,0-6-2 16,6 3 0-16,-3-5 1 15,9 0 0-15,-3-6 0 16,9-2 2-16,-3-3 3 15,6-7 2-15,-7-1 5 16,7-13 3-16,-3 0-4 16,0-10-1-16,-3 2-4 15,0-13-1-15,-4 5-1 0,-2-11 0 16,-3 6 0-16,-3-5 0 16,0 7 0-16,-6-2 0 15,0 6 0-15,-9 1 0 16,3 4-2-16,-12 5 1 15,4 2-2-15,-7 11-1 16,3 0-2-16,-9 8 1 16,3 0-4-16,0 10-1 15,4-2-28-15,-1 8-13 16,3-5-11-16,6 2-4 16,3-3-41-1</inkml:trace>
  <inkml:trace contextRef="#ctx0" brushRef="#br0" timeOffset="1396.314">3574 8922 208 0,'-18'24'79'0,"18"-24"-42"0,-12 8-32 16,12-6 17-16,-3 3-12 16,0 1-3-16,0 4-2 15,0-2 1-15,0 11-3 16,0-3-2-16,3 5 0 0,0-3-1 0,0 6 2 16,0 0-3-16,3 0 0 15,0-3 1-15,6 0 0 16,0-2 0-16,0-3 0 15,0-3 2-15,6-5 1 16,3 0 5-16,-4-11 3 16,1 0-2-16,6-13 2 15,-3 1-6-15,3-17-3 16,-3 5-1-16,0-4 1 16,-4-1-1-16,1 3-1 15,-3 5 3-15,0 3 2 16,-3 2 0-16,-3 6 0 15,0 2-8-15,-3 11 0 0,0 0 1 16,0 11 3-16,0 0-2 16,-3 10 0-16,0-3 1 15,3 6 0-15,0-3 0 16,3 8 0-16,0-7 0 16,3 1 0-16,0-4-3 15,8-3 2-15,-5-3 1 16,3-8 2-16,-3 1-1 15,6-17 2-15,-3 0-2 16,9-15-1-16,-6 2 1 16,5-16 1-16,-5 9-3 15,0-20 0-15,0 9 3 16,-3-11 3-16,0 8-2 16,0-8-2-16,-4 8 2 0,-2-2 2 15,-3 7 0-15,0 3 0 16,-3 3-1-16,-3 7 0 15,0 6-2-15,-3 10-2 16,0 1-2-16,-9 18 1 16,4-3 1-16,-7 21 0 15,3-2 0-15,-6 24 0 16,3-11 0-16,0 18 0 16,3-10-3-16,3 11 2 15,0-8 1-15,3 5 0 16,3-8-3-16,6-3 2 15,-3-5-1-15,9 0 0 16,0-8 4-16,6-8 1 0,0-2-4 16,9-9 1-16,-6 1-2 15,8-14 0-15,-2 1 2 16,6-14 0-16,-6 3 0 16,6-11 2-16,-7 3-1 15,1-16-1-15,-3 7 3 16,0-1 2-16,-3 4-4 15,-3-2-1-15,-3 5 2 16,-4 3 1-16,-2 3-1 16,-3 4 1-16,0 4-2 15,-12 10-1-15,4 0-2 16,-10 16 1-16,3-3-1 16,-9 16 0-16,3-5 2 0,-3 13 0 15,3-8 0 1,0 13 0-16,4-5-3 0,2 3 2 15,3-6-1-15,9-2-2 16,0-5 3-16,9-6 0 16,-3-3 1-16,9-10 2 15,-4 0-1-15,13-16 2 16,-6 0 0-16,9-16 1 16,-3 3 0-16,8-18 0 15,16-28 0-15,-6-1 0 16,-7-6 0-16,-5 5 2 15,-3-8-3-15,-3 3 0 16,-3 8-1-16,-3 0-2 0,-7 8 5 16,-2 7 4-1,-3 6-3-15,3 6-1 0,-6 7-5 16,-3 5 0-16,-3 6 2 16,0 8 1-16,-6 10-4 15,3 11 1-15,0 11-2 16,-2 13-2-16,-4 13 0 15,0 13 3-15,-3 11 0 16,0 13 3-16,3 0-1 16,0 8 2-16,3-1-4 15,6-7 0-15,9-5-12 16,6-8-7-16,9-13-29 16,9-11-11-16,5-22-66 15,13-15-29 1,6-10 79-16</inkml:trace>
  <inkml:trace contextRef="#ctx0" brushRef="#br0" timeOffset="3047.53">5217 8967 160 0,'-9'0'63'0,"9"2"-34"0,-3 1-27 0,3 0 14 0,0 2-6 16,-3 6 0-16,0 2-6 15,3 5-1-15,-3 6-1 16,3 0 1-16,0 10 0 0,3-5 1 15,-3 1 0-15,3-4-2 16,0-2 1-16,0-3 0 16,3-5 3-16,0-3-1 15,0-2 0-15,0-9 5 16,3-2 4-16,0-5-5 16,-1-6-1-16,1-4-4 15,0-7-1-15,0-1-1 16,-3-1 1-16,0-3-4 0,0-2 0 15,0 0 1 1,0 5 2-16,0 6 1 0,0 2 1 16,-3 3-2-16,0 5 1 15,0 5 0-15,-3 8 1 16,0 9-2-16,0 4-2 16,0 3 1-16,0 8-1 15,0 0 0-15,3 1 0 16,0-4 0-16,3 1 0 15,0-4 0-15,3-2 0 16,0-5-5-16,2 0 1 16,4-5 8-16,0-3 5 15,0-6-2-15,6-2 1 16,-3-8-5-16,3-5-2 0,2-8 0 16,4-3 1-16,0-5-1 15,-3-5 2-15,0-6-2 16,-3-5 2-16,2 0-2 15,-5 3 2-15,-3 2-4 16,-3 6 0-16,-3 5 1 16,-3 5 2-16,0 8-1 15,-3 3 2-15,0 7-4 16,-3 6-2-16,0 8-1 16,0 8 0-16,0 5 5 15,0 3 1-15,0 5-3 16,0 3 1-16,0 2 0 15,0-2 2-15,-3 5-1 0,0 6-1 16,-3-6 3-16,-3 2 0 16,0-2-4-16,0 0-1 15,-3-8 1-15,0-2 2 16,0-6 0-16,0-5-1 16,1-5 3-16,-1-6 0 15,-3-5-1-15,3-5-2 16,6-1-2-16,3-2 1 15,3-2-1-15,6-1-2 16,6 3 0-16,3-2 3 16,3 2 0-16,2 0 1 15,1 0-3-15,3-3 2 16,0-2 1-16,3-3 2 0,2-2 1 16,4-1 1-16,-3 1 0 15,0-6 0-15,-1 0-2 16,1-3 1-16,-6 1-2 15,0-3-1-15,-6 2 5 16,-3 1 1-16,-4 0 0 16,-2 2-1-16,-3 3-3 15,-6 2 1-15,-3 3 0 16,-3 3 1-16,-3 5 0 16,-2 3 0-16,-4 5-2 15,0 2 1-15,-3 9-4 16,0 2 0-16,0 6 5 15,3 5 2-15,3 5-2 16,3 2-3-16,4 1 6 16,5 0 3-16,5 2-3 0,7-5-2 15,6-5-2-15,9-3 0 16,6-5-2-16,5-5-1 16,4-9 1-16,9-7 1 15,8-8-17-15,10-6-4 16,2-7-29-16,-2-6-11 15,5-7-73 1</inkml:trace>
  <inkml:trace contextRef="#ctx0" brushRef="#br0" timeOffset="17611.305">7178 8694 184 0,'-18'8'71'0,"16"0"-38"0,-4 24-34 0,6-16 15 16,-3 8-12-16,-3 2-1 15,3 11 1-15,-3 0 3 16,0 3-2-16,-3 2 5 0,-3 0 2 15,0 6-3-15,0-3 1 16,0-3-1-16,-3-2 3 16,3-6-1-16,0-4 0 15,1-4-5-15,2-7-1 16,-3-6 1-16,6-3 2 16,0-4 3-16,0-6 2 15,3-8-3-15,3-6-3 0,3-9 0 16,3-1-1-16,0-3-5 15,6-2-1-15,0-2 1 16,0-1 2-16,2 3-2 16,1 0 0-16,0-1 1 15,0 1 0-15,0 3-3 16,3-1 2-16,3 6 1 16,-1 3 2-16,4 5-1 15,0 5-1-15,-3 2-2 16,0 6 1-16,0 3 1 15,2 5 0-15,-2 0 0 16,-3 2 2-16,-3 4 1 16,-3 4 1-16,-6 3-5 15,-6 6 1-15,-3 2 2 0,-6 0 1 16,-6 0-1-16,-3 8 1 16,-6-2-2-16,1-4-1 15,-1-2 1-15,0 3 1 16,3-5-1-16,0-6-1 15,3-3 1-15,1-4 1 16,2-7-1-16,0-1-1 16,3-6 1-16,0-3-1 15,3-2-3-15,0 0 2 16,3-3-1-16,0 0 0 16,6 0 2-16,0-3 0 15,3 1 0-15,3-1 0 16,3 0-3-16,-3 3 2 0,3 0 1 15,3 3 0-15,3-5 0 16,3 4 0-16,2-2-3 16,4 3 0-16,3 0 2 15,3 2 0-15,3-2 1 16,-1 2 2-16,1-5-1 16,-3 0 2-16,0 0-4 15,-4 0 0-15,-2-2 3 16,-3-1 1-16,0 1-1 15,-6-1-2-15,-3 1 1 16,-3 2-1-16,-1 2 2 16,-5 1 1-16,0 2-4 15,-3 3 1-15,-6 8 0 16,1 3 0-16,-1 5-3 0,3 5 0 16,0 3 2-16,0 0 2 15,3-1-2-15,0 4 0 16,6-1-1-16,3-5 0 15,-1 1 2-15,1-6 2 16,3-9-3-16,3 1 0 16,3-8 1-16,3-5 2 15,6-3-3-15,-1-2 0 16,-2-6 1-16,0-3 2 16,3-5 1-16,-3 1 3 15,-1-4-3-15,-5-2-2 16,-3 0 0-16,-6 0-1 15,0 2 0-15,-3 1 2 0,-6 5 1 16,-6 5 3-16,-3 3-3 16,-3 2 0-16,0 3-3 15,-3 3-1-15,-2 2 1 16,-1 3 2-16,0 5-3 16,0 3-2-16,0 3 2 15,0 2 0-15,3 0-2 16,4 3 2-16,-1-2 1 15,3 1 2-15,3-1-3 16,3 1 0-16,3-1-1 16,3 2 0-16,3-3 0 15,3 0 0-15,6-2 2 16,2-1 0-16,4-2 0 16,3-3 2-16,6-5-6 0,5 3 1 15,1-6 3-15,-3-2 2 16,3-5 0-16,-7-1-2 15,1 0 1-15,-3-2-1 16,3 0 0-16,0-3 0 16,-4-2 0-16,1-1 0 15,-6-2 0-15,-3 5 0 16,-3 3 2-16,-6 2 3 16,-3 3-2-16,-3 6-2 15,-6 2-3-15,0 8-1 16,-3 2-1-16,0 6 3 0,0 0-2 15,3 2 1-15,0-4 2 16,3-1 0-16,6-3-3 16,0 4 2-16,3-1 3 15,3 0 1-15,-1-5-4 16,4 0-1-16,6-5 1 16,-3-1 2-16,0-2-2 15,0-2 0-15,0-1 3 16,-4-2 1-16,1-1-1 15,0 1-2-15,-3-3 1 16,-3 0 1-16,0 0 1 16,-6-2 1-16,0-4-2 15,-6 1 1-15,-3-3 0 16,-3-2 1-16,0 2-5 16,-9 3 1-16,0 2 0 0,-2 3 0 15,-1 3 2-15,-3 2 1 16,0 3-6-16,0 6-2 15,1 2 2-15,2-1 1 16,3 4-12-16,3 0-3 16,3-1-20-16,3-2-6 15,3-3-53 1,6-5-36-16,6 0 54 16</inkml:trace>
  <inkml:trace contextRef="#ctx0" brushRef="#br0" timeOffset="18017.259">8631 8604 252 0,'-12'-5'93'0,"12"10"-50"0,3 3-50 15,0 0 16-15,-3 3-6 16,0 7 1-16,-3-2-2 16,-3 13-2-16,-6 6 1 15,-3 2 7-15,-3 5 7 0,3 3-1 16,1 5 0-16,2 1-6 16,6-4 0-16,0 1-5 15,3-1-2-15,3-7 0 16,6-6 1-16,3-7-3 15,3-3 0-15,5-8 1 0,7-3 0 16,-3-8 0-16,3-5 2 16,6-8 1-16,-4-5 1 15,1-3-20-15,0-2-7 16,-3-4-12-16,-3-1-4 16,-6-1-3-16,-3 0-2 15,-7-2-44 1</inkml:trace>
  <inkml:trace contextRef="#ctx0" brushRef="#br0" timeOffset="18228.711">8387 9043 240 0,'-18'3'90'0,"18"-3"-48"0,3-3-45 15,3 1 16-15,6-3-9 16,6-3-1-16,3-3 1 15,8-5 2-15,13-5-3 16,6-3-2-16,11-5 2 0,1 0-15 16,2 2-7-16,1-2-19 15,-1-2-6-15,-2 4-48 16</inkml:trace>
  <inkml:trace contextRef="#ctx0" brushRef="#br0" timeOffset="18859.389">9226 8948 204 0,'-9'-18'77'0,"9"15"-42"0,-9-5-28 16,6 5 18-16,-3 1-18 16,0-1-3-16,-2 1-3 15,-1 7-1-15,-3 0 0 16,-3 6 0-16,0-1 2 0,0 4-3 16,0 1 0-16,3 1 3 15,3-3 3-15,6 1-4 16,3-1-3-16,6 0 5 15,3 0 5-15,0 1 0 0,3-4 3 16,3 1-6-16,-3 2-1 16,-3-2 0-16,0-1 0 15,0 1 6-15,-6-1 4 16,-6 1-1-16,-3 5 0 16,-3 2-7-16,-9 6-2 15,-3-3-2-15,-6 3-2 16,1-5 3-16,2 7 0 15,3-2-1-15,3-6-2 16,-3-4-10-16,3-6-6 16,3-6-21-16,4-7-9 0,2-6-11 15,6-4-4-15,6-9-25 16</inkml:trace>
  <inkml:trace contextRef="#ctx0" brushRef="#br0" timeOffset="19262.793">9473 8575 224 0,'-9'3'85'0,"9"2"-46"0,-3 3-43 0,0 0 15 16,0 5-2-16,-3 6 2 15,-2 15 1-15,-1 1 2 16,-3 4-7-16,-3 6 2 0,3 0 4 16,-3 3-1-16,3-1 3 15,0 1-4-15,6-6-1 16,3 1-6-16,3-4-1 16,3-10-3-16,3-2-3 15,6-3 4-15,-3-8 1 16,0-3 0-16,3-5-2 15,3-3 1-15,0-5 1 16,5-5 1-16,1-3 1 16,3-3-2-16,-3 1 1 15,0-4-22-15,0-1-7 0,-3-4-14 16,2 1-5-16,-5-4-13 16,-9-1-6-16,-3 4-20 15</inkml:trace>
  <inkml:trace contextRef="#ctx0" brushRef="#br0" timeOffset="19492.36">9262 8893 256 0,'-15'-11'96'0,"24"8"-52"0,9-5-51 0,-6-2 16 16,9-1-10-16,2-10 0 15,13-3-1-15,3-2 0 16,2-1 2-16,7 1-20 0,0 0-7 16,-1 2 1-16,-2 3 0 15,-6 5-27 1,-1 2-46-16,-2 9 20 16</inkml:trace>
  <inkml:trace contextRef="#ctx0" brushRef="#br0" timeOffset="21200.096">9646 9290 224 0,'9'-3'85'0,"-6"0"-46"0,6-5-43 16,-3 3 15-16,0-6-2 16,3-4 2-16,0-4-3 15,-1-2 0-15,1-3-5 16,0-5 7-16,0-3 3 0,-3-5 0 16,0 5 2-16,0 1-4 15,-3 2-1-15,-3 2-9 16,0 3-2-16,-3 6 2 15,-3 2 1-15,0 5 0 16,0 6-2-16,-3 5-2 0,0 5 1 16,3 3-1-16,0 3-2 15,6 2 3-15,0 0 0 16,6 1-4-16,3-4 1 16,3-2 2-16,3-3 1 15,3-2-2-15,0-3 2 16,3-3 1-16,3-2 2 15,-1-3-1-15,1-5-1 16,0 0 1-16,0 2-1 16,-6 3 0-16,-3 0 2 15,-4 3-1-15,-2 2-1 16,-3 9 3-16,-6 4 0 0,-3 3-1 16,-3 3-2-16,0 5 1 15,0 6-1-15,1 2 0 16,-1-3 0-16,3-2-3 15,3 8 0-15,3-6 2 16,3-2 2-16,2-5-2 16,4-3-2-16,3-6 2 15,3-2 0-15,6-8 1 16,3-5 0-16,-1-3 2 16,4-5 1-16,0-6-1 15,3-5 1-15,-6-2-4 16,-4-3 0-16,-2 2 1 15,0 1 2-15,-3-3-1 16,-3 2 2-16,-3 4 0 0,-3-1 1 16,-3 5 2-16,-3 1 3 15,-3 2 0-15,-3 5 0 16,-3 6-8-16,0 5 0 16,-6 8-1-16,-6 5 0 15,-3 6-3-15,0 4 2 16,-3 7 1-16,1 4 2 15,2 0-1-15,3-5-1 16,0 1-2-16,6-4 1 16,6-2-4-1,9-11 3 1,6-5 1-16,3-5 1 16,6-6 0-16,0-8 0 15,0-7 0-15,-1-6 0 0,1-2 2 16,-3 2 1-16,0 0-1 15,-3 0-2-15,-3 0 1 16,0 6 1-16,-3 5-1 16,0 2-1-16,-3 3 3 15,-3 5 2-15,0 11-4 16,-3 0-1-16,0 6-2 16,0 4-2-16,-3 6 3 15,0 2 2-15,3 1-2 16,0-3 0-16,3 2-1 15,0-7 0-15,3-4 2 16,0-4 0-16,3-3 0 16,3-8 0-16,3-3 0 0,6-7 0 15,2-9 0-15,7-10 0 16,0 3 0-16,0-3 0 16,2-3 0-16,1 0 0 15,-3 0 0-15,0 6 0 16,-3 5 0-16,-4 2 2 15,-2 6-3-15,-3 2 0 16,-6 11 1 0,0 8-3-16,-3 3 2 15,-3 5 3-15,-6 5 1 16,-3 8-4-16,-3 11 1 0,-3 5 0 16,-3 2 0-16,-3 9 0 15,1-1 2-15,-4-2-1 16,0-2-1-16,-3-1 1 15,3-3-1-15,0-4 0 16,4-9 0-16,2-5 0 16,6-8 0-16,0-5 2 15,3-5 1-15,3-8-4 16,3-11-1-16,3-11 3 16,3-5 3-16,6-13-3 15,3-5-1-15,0-11 0 16,-1 0 0-16,4-5 0 15,3-3 0-15,0 3-3 16,3 0 0-16,0 2 4 16,-1 6 1-16,1 0-3 15,0 5 1-15,0 5-2 0,-3 5 0 16,0 9 0-16,-1 7 0 16,1 9 0-16,3 5 0 15,0 5 0-15,0 10 0 16,-4 6 2-16,1 5 2 15,-6 3-1-15,-3 3 2 16,-3-1 0-16,-6 0 3 16,-6 4 3-16,-6 4 2 15,-6 3-5-15,-6-3-4 16,1 1 1-16,-1-1 0 16,-9 1-1-16,-3-9 1 15,-3-2-2-15,-5-8-1 0,2-6-8 16,3-10-3-16,4-8-18 15,5-2-9-15,6-6-22 16,6-5-8-16,9-3-40 16</inkml:trace>
  <inkml:trace contextRef="#ctx0" brushRef="#br0" timeOffset="21409.746">11256 8866 416 0,'-35'5'156'0,"35"-2"-84"0,2 0-117 0,4-3 11 15,0 0-53-15,0-3-15 16,0-10-28-16,-24-19-11 15</inkml:trace>
  <inkml:trace contextRef="#ctx0" brushRef="#br0" timeOffset="22251.533">7309 8374 148 0,'-3'-3'57'0,"3"6"-30"0,0 0-23 0,0-3 13 16,0 2 3-16,0 4 4 16,-3-1-1-16,0 3 0 15,3 0-12-15,0 2 4 0,-3 4 5 16,3 4 0-16,-3 3 0 15,0 6-6-15,-2 10-4 16,-1 3-5-16,-6 12-2 16,-3 12-1-16,-3 2-2 15,-3 11 3-15,3 13 0 16,-3 2-32-16,-2 14-13 16,-4 0-78-1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1T19:50:27.0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9244 14872 192 0,'-12'0'74'0,"12"0"-40"0,-3 0-35 0,3 0 12 16,-3 0-1-16,0 0 1 15,0 3 1-15,0-3 0 16,-6 0-6-16,0 3 5 0,-2-3 4 15,2 2-1-15,0 1 0 16,0-1-4-16,0-2 1 16,-3 0-2-16,3 3 0 15,-3-3-1-15,0 0 0 16,0 0-2-16,0 0 1 16,-3 0 2-16,1 0 2 0,-1 0 1 15,-6 0 0-15,-6 0-2 16,3 0 1-16,0 0-2 15,-2 0 0-15,-4 0-3 16,-3-3-1-16,-3 1 1 16,1-1 1-16,-4 3-1 15,0-2-1-15,1-1-3 16,-1 0 1-16,-6 3-2 16,1 0 2-16,2 0 0 15,3 0 1-15,-8-2-2 16,5-1 1-16,0 0 0 15,-2 3 3-15,2 0-1 16,-3 0 0-16,10 0-1 16,-10-2 0-16,6 2-5 15,-2-3 1-15,2 0 0 0,0 1 2 16,-2-1-1-16,2 3 2 16,-3-3 0-16,0 3 1 15,1 0-5-15,2 0 1 16,-6 0-2-16,4 0 0 15,2 0 4-15,0 0 3 16,-5-2-4-16,2 2-3 16,0 0 1-16,1 0 2 15,-1 0 0-15,3 0 2 16,-2 0-2-16,-1 0-1 16,0-3 1-16,1 3-1 15,-1-3 0-15,-6 3 0 0,1 0 2 16,2 0 1-16,0 0-1 15,1-2 1-15,-1-1-2 16,1 1-1-16,2-1 1 16,-3 0 1-16,7 1-3 15,-10-1 0-15,0 0 3 16,1 1 3-16,-4 2-4 16,3 0-1-16,-5 0 0 15,2 0 0-15,4 0 0 16,-4-3 2-16,0 0-1 15,1 3-1-15,-1 0 1 16,1 0-1-16,2 0 0 16,-6 0 2-16,4-2-1 15,-1 2 2-15,4 0-2 0,-19 0-1 16,4 0 1-16,2 0 1 16,3 0-3-16,4 0 0 15,-4 0 1-15,7 0 2 16,-1 0-1-16,7 0-1 15,-7 0 1-15,0-3-1 16,1 3 0-16,-1 0 0 16,1 0 0-16,-4 0 2 15,3 0 1-15,1 0 1 16,2 0 0-16,-3 3 0 16,1-1-5-16,-4 1 1 15,1 0 0-15,2 2 2 0,-2-2-1 16,-1 2-1-16,6-2-2 15,1 2 1-15,-7-3 1 16,1 1 2-16,-1 0-1 16,0 2 2-16,4-2-2 15,-1-1 2-15,1 1-2 16,-1 0 2-16,0-1-4 16,-2 1 0-16,2 0 3 15,1-1 3-15,-1-2-2 16,6 0 0-16,-5 0 1 15,5 0 0-15,0 0-5 16,4 0 1-16,-4-2 2 16,3-1 3-16,1 0 0 15,-1 1 2-15,3-1-4 0,1 0-2 16,5 3 0-16,3 0-1 16,6 0-3-16,1 0 0 15,2 0-9-15,6 0-3 16,3 0-23-16,6 0-8 15,3 0-36-15,12 6-12 16,9-1-63 0</inkml:trace>
  <inkml:trace contextRef="#ctx0" brushRef="#br0" timeOffset="1877.742">21088 14081 328 0,'-3'21'123'0,"-6"-34"-66"0,-9 2-69 16,15 11 18-16,-6-2-7 15,0 2 0-15,-6 0 3 16,0 0 1-16,1-5-1 16,-1-1 1-16,-3 1 0 0,0 0 5 15,-3 2 3-15,0-2-2 16,-3-1 2-16,-8 4 3 15,2-3 3-15,-3 2-5 16,0 0 1-16,1 1-4 16,-4-4 2-16,0 1-4 15,-2 2-2-15,-1-2 2 16,-3 2 0-16,1 1-1 16,-7-1-1-16,0 3-1 0,-5 0 0 15,-4-3 2-15,1 3 3 16,-4 0 0-16,1-2 0 15,-4 2-1-15,1 0 2 16,2 0-5-16,-2-3-3 16,-1 1 1-16,-2-1 0 15,-1-2 1-15,-5-1 2 16,-1 1 1-16,4 0 3 16,-1-1-3-16,-5 1-2 15,-1-3 0-15,-2 3-1 16,0 0 0-16,-4-1 0 15,-2 1 0-15,-3 0 0 16,-7-1-2-16,7 4 1 0,0-1-2 16,-7 1-1-16,1 2 1 15,-3 0 1-15,3 0 1 16,-1 2 3-16,-8 1-5 16,3-1-1-16,3 1 2 15,-4 2 3-15,25 1-2 16,-33-1 0-16,3 3-1 15,5 0 1-15,-17 0-2 16,12-3 2-16,3 0-2 16,9 1-1-16,5-1 1 15,4 0-1-15,9-2 0 16,5 0 2-16,4-1-3 16,2-2-2-16,4 0-7 15,14-2-4-15,3-1-19 16,7 0-6-16,8-2-24 0,6 0-10 15,18 2-109 1,18 3 20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8:09:36.8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17906 663 8960,'-10'-22'2340,"9"18"-2132,-1-1 1,0 1 0,0 0-1,0-1 1,0 1-1,-1 0 1,1 0-1,-1 1 1,0-1-1,0 0 1,-1 1-1,0-1-208,-1 2 45,-1 0 0,1 0 0,-1 1 0,1-1 0,-1 1 0,1 0 0,-1 1 0,1 0 0,-4 0-45,-7-1 81,-43-2 571,-40 5-652,46-1 281,-17 3 748,-29 8-1029,-13 0 555,-223 22 663,-68 6 86,-319-12-114,359-30-975,-380 4-153,-704 9 759,1147-18-609,-729-22 83,427 8-234,596 21-63,-220-4-33,-36 0 91,139-1-25,-411-5 269,505 10-296,-276 2-14,-334 11 17,230 0 141,-1214-4 28,525-20 128,193-10-261,577 3-56,80 4 79,-726-14 73,335 29 170,242 18-621,192-7 405,-367 29-298,446-31 202,-78 13-53,0 8 0,-173 52 56,266-50-106,2 4-1,1 5 0,-86 48 107,146-65-110,1 2-1,0 2 0,3 2 1,-20 18 110,50-37-36,1 1 0,0 0 0,1 1 0,0 0 1,1 1-1,1 1 0,0-1 0,2 1 0,-1 1 1,-4 14 35,8-15-47,0-1 0,1 1 1,1 0-1,1 0 1,0 0-1,1 0 0,0 0 1,2 0-1,0 0 1,0 0-1,2 0 0,1 7 47,2-2-25,0 1 0,2-1 0,0 0 0,2-1 0,0 0 0,1 0 0,1-1 25,8 10-32,1-1-1,2-2 1,0 0 0,7 3 32,10 9-5,3-1 0,0-3-1,37 22 6,32 11-112,116 52 112,-145-81 31,45 23-110,69 19 79,43-2 109,-149-53-154,64 8 45,27-7 24,1-8 0,16-8-24,368 13 37,-10 0 50,1-16-72,260-42 102,-336 0-85,148-9 27,288-28 176,-724 50-56,301-30-221,1 21 118,269 12-92,-612 14 77,146-3 86,-125 4-122,92-1-98,393 11 41,-152-15 146,-320 2-41,164-4 417,122-7-269,-105 2-202,-109 6-52,199-2 168,-301 14-85,540 11 161,-553-11-180,99 6-169,186 24 106,-79 4 91,-350-36-59,445 38 69,-80-6-197,-213-19 124,17-7 4,151-6 52,22-20-99,-134 5 30,-35-1-28,19-11 45,10 0 56,-30 0-21,64-23-35,-44 8-30,-18-1 30,-52 12 0,-88 21-22,0-1-1,0-1 0,-1-2 23,24-9-113,-23 9 120,1-1 0,-2-2 0,3-3-7,-21 12 6,-2-2 0,1 0 0,-1 0 0,-1-1 0,0-1 0,0 0 0,-1-1 0,0-1-6,68-86-1,8-13 18,-70 88 6,0-1 0,-2-1 1,8-19-24,38-110-6,-3 8-20,-47 122 78,3-6-54,-1-1 0,-2-1 2,13-36-81,-9 27 199,2-16-118,-3 4 66,-7 30-85,0 0 1,-2-1-1,-1 0 1,-1 0-1,-1-4 19,-2-4-90,-2 1 0,-1-1-1,-2 1 1,-4-11 90,4 22-80,-2-1 1,-1 1 0,0 1 0,-2-1-1,0 2 1,-9-13 79,5 12-58,0 1 1,-2 0-1,0 1 0,-1 0 1,-1 2-1,-1 0 0,0 1 0,-1 1 1,-1 1-1,0 0 0,-14-5 58,-18-6-314,-2 3-1,0 2 1,-2 2-1,0 2 1,-15 1 314,-42-4-1329,0 5 1,-24 4 1328,-595 2-11697,722 8 11469,-249 3-3201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1T19:57:41.5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3068 10022 348 0,'12'6'0'0,"3"-4"2"0,-7 1 3 0,7 0-2 16,3-3 0-16,3 0-1 15,12 2-2-15,-1 1 1 16,4-3-1-16,0 0 2 0,6-3 3 15,-1 1 2-15,1-1-1 16,6 0 1-16,-1-2 0 16,7 2 1-16,2-2-9 15,1-5-4-15,2 2 9 16,1 0 4-16,5 0-1 16,-2 2-2-16,5 1-2 15,1 0-3-15,2 2 1 16,-2 1-1-16,-1 2-3 15,4 0 2-15,-1 2 1 16,4 1 2-16,-1 0 1 16,-3-1 1-16,4 3-2 0,-1 1 1 15,4-1 0-15,-1 0 1 16,-3 1-2-16,-2-1-2 16,2 0 1-16,1 3-1 15,2-3 0-15,0 1 0 16,4-1 0-16,-7-2 0 15,1 2 0-15,-1 0 0 16,3 3 0-16,1-3 0 16,-1 3 0-16,15 3 2 15,-2-3-1-15,-4 3-1 16,6-4-2-16,-8 1-1 0,-1 0 4 16,-9 0 1-16,4 0 0 15,-1-3 1-15,4 3-2 16,-1-2 2-16,-3-1-2 15,-2-2 2-15,5 2-2 16,-2-5-1-16,2 0-2 16,-3 0 1-16,1 3 1 15,-7-3 2-15,4 2-1 16,-4-2-1-16,6 0-2 16,-2 0 1-16,5 0 1 15,-11 0 2-15,2 0-1 16,1 0-1-16,5 0-2 15,-3 0 1-15,4-2 1 16,-7-1 2-16,4 0 1 16,-4 3 3-16,12-2-1 0,-5-1 0 15,2 0-3-15,-5 1-2 16,2-1 1-16,0 0-1 16,4-2 0-16,-4 2 2 15,0 1-1-15,1-3-1 16,2-1 1-16,7-2-1 15,-4 3 2-15,3 0 3 16,-8-6-4-16,5 3-3 16,-3 3 3-16,7-3 1 15,-4 0-3-15,0-3-1 16,1 4 1-16,-1-1 2 16,3 2-2-16,-2 1 0 15,-4-3 1-15,-3 0 2 16,7-2-3-16,-7 4 0 0,9 1 3 15,-5 0 1-15,2-1-1 16,-5 1-2-16,2 2-2 16,-3 1 1-16,4 2 7 15,-4 0 4-15,0-3-5 16,1 3-1-16,-1 0-2 16,4 0 1-16,2-2-4 15,-3-1-2-15,-2 0 2 16,-1 1 2-16,0-1 2 15,7 0 1-15,-7-2-5 16,7 0 1-16,-4-1-2 16,6 1 0-16,4 0 0 15,-4 2-2-15,0 1 5 16,-2-1 1-16,-1 0 0 0,3 1 1 16,3-4-4-16,4 4 0 15,-1-4 1-15,0 1 2 16,7 0-1-16,-4 2 2 15,3 0-4-15,-9 1-2 16,7-1 2-16,5-2 0 16,0 0 1-16,-6 2 2 15,-3 0-3-15,1 3 0 16,5-2 1-16,-3-1 2 16,0 3-3-16,1 0 0 15,-4 0 1-15,9 0 2 0,-6 3-1 16,-2-1-1-16,2 1 1 15,3 0-1-15,-3-1 0 16,4 4 0-16,-4-4 2 16,3 3 3-16,0 1-2 15,1-1-2-15,-7 0 0 16,3 1 1-16,-3-1-1 16,10 0-1-16,-4 1-2 15,-3-1 1-15,-3 0 1 16,10 3 2-16,-7 0-1 15,6-3 2-15,-9 1 0 16,4-1 1-16,5 3-2 16,0-3 1-16,-6-2-2 15,-5 2-1-15,-1 0 1 16,6 1-1-16,-3-1 0 0,1-2 0 16,-4 4-3-16,0-4 2 15,9 2 3-15,-5-2 3 16,-1-3-7-16,-3 3 0 15,1-1 0-15,5 4 3 16,-3-4 0-16,0-2 2 16,1 0-2-16,-4 0 2 15,3 0-2-15,-2-2-1 16,-1-1-2-16,-3 0 1 16,0 3 1-16,7 0 2 15,-4-2-1-15,3-1-1 16,-5 0 1-16,2 1-1 0,6 2 0 15,-6-3 0-15,1 0-3 16,-7-2 2-16,3 5 1 16,1 0 2-16,-1 0-1 15,0 0-1-15,-8 0 1 16,2 0 1-16,-2 5-1 16,5-2-1-16,-6 0 3 15,4-3 0-15,-4 2 1 16,0 1 2-16,4 0-1 15,2 2 0-15,0 0-6 16,1 1-1-16,-7-4 1 16,7 4 2-16,5-1 0 15,0 3-1-15,0 0 1 16,-2 0-1-16,-1-3 0 0,6 0 0 16,1 1-20-16,5 1-7 15,-9-1-24-15,0-1-10 16,13-5-75-1</inkml:trace>
  <inkml:trace contextRef="#ctx0" brushRef="#br0" timeOffset="37755.485">4068 17240 416 0,'53'8'0'0,"28"3"0"0,-43-9 2 16,16-2 1-16,17 6 1 15,16-6 0-15,5 0 0 16,15 0-2-16,6 0-2 0,9-6 1 16,3 4-4-16,9-4 2 15,6 1-1-15,0-8 0 16,12 0 2-16,0 0 0 15,8-1 0-15,7 6 0 16,-3-5 2-16,12 3 1 16,-1-4-4-16,7 6-1 15,-1 0 1-15,1-2 0 0,8 5 3 16,-5-3 3-16,5 2-4 16,7 4-1-16,-4-4 0 15,4 6 0-15,-7 0 2 16,7 0 1-16,-13 0-4 15,7 6 1-15,-1-1 0 16,-2-2 0-16,2 2-3 16,-8-2 2-16,-1-1 1 15,-2 1 2-15,-3 2 1 16,-1 0 3-16,-5-5-5 16,-9 0-1-16,2 0 0 15,-5 0 0-15,-9-2 0 16,0 2 2-16,-3 0 3 0,23-8 4 15,-11 8-2-15,-12-3-2 16,-15 1-2-16,-9-6 0 16,0 2 0-16,-3 4 1 15,-15-4-2-15,-6 1-2 16,-8 2-2-16,-7-2 1 16,-3 5 1-16,-2 0 0 15,-10 0 0-15,-5 0 0 16,-10-2 0-16,4 2 2 15,-9 0-1-15,-10 0 2 16,-2 0-2-16,0 0 2 16,-4 2-2-16,-5-2-1 15,0 5 1-15,-3-2-1 0,-3 0 0 16,-3-1 0-16,-4-2-7 16,-2 0 0-16,-3-2-21 15,6-1-9-15,-6-7-32 16,-3-6-13-16,-6-11-15 15</inkml:trace>
  <inkml:trace contextRef="#ctx0" brushRef="#br0" timeOffset="45352.898">14346 15978 244 0,'-9'13'93'0,"6"-5"-50"0,3 0-41 0,0 0 17 16,0 3-10-16,0 2-1 15,3 3 2-15,0 8 4 16,0 7-8-16,3 12-1 0,0 7 1 16,0 3-1-16,3 11 0 15,-3-1-3-15,0 6-2 16,0 0 1-16,0-9-1 0,2 1-3 16,1-13 2-1,0-8 1-15,0-11 0 0,0-5-5 16,0-11-1-16,0-5 3 15,0-8 1-15,0-14-1 16,0-1 2-16,0-15 1 16,0-4 0-16,0-6 0 15,0-10 0-15,-1 5 0 16,4 0 0-16,0-2-3 16,0 7 0-16,0 5 4 15,0 12 3-15,0 17-1 16,0 6-2-16,0 11 2 15,0 10 2-15,0 6 0 16,-1 7 2-16,1 8 0 16,-3 3 1-16,0 0 2 15,0-2 1-15,0-6 3 0,3-6 4 16,-3-4-6-16,0-11-2 16,0 0 1-16,0-14 0 15,0-2-3-15,0-13-3 16,-1-11-2-16,1-18 0 15,0-3-7-15,0-8-1 16,3-11-7-16,-3 1 0 16,0-6-7-16,0 6-3 15,0 7-8-15,0 1-2 16,3 4-11-16,-3 4-5 16,-3 12-23-16,-3 4-7 15,3 7-5 1</inkml:trace>
  <inkml:trace contextRef="#ctx0" brushRef="#br0" timeOffset="46763.697">15031 16200 200 0,'17'8'77'0,"-5"-13"-42"0,15 5-26 15,-15-5 22-15,3-6-10 16,3-2-2-16,3-6-7 15,-4 1 0-15,1-6-7 16,0-2 4-16,0-3 1 0,-3-3-3 0,-3-8 1 16,-3-2-1-1,-3-1 1-15,-6-2-7 16,-3 1 0-16,-3-1-1 0,-3 2 2 16,0 6-1-16,0 5 2 15,-3 6 2-15,0 10 4 16,0 5 2-16,0 6 3 15,0 5-5-15,-2 8-3 16,-1 5-3-16,0 9-3 16,0 9-2-16,3 6 1 15,0 14-1-15,0 2 0 16,0 5 2-16,3 3 0 16,0 10 0-16,3 0 0 0,3 6 0 15,0-5 0-15,3-6-3 16,0-5 2-16,3-1 1 15,0 1 0-15,0-10 0 16,3-9 0-16,0 3 0 16,0-11 0-16,0-2 0 15,0-8 0-15,0-6-3 16,-3-7 2-16,3-6-4 16,-3-5-1-16,0-5-2 15,6-8 2-15,0-11 2 16,0-5 2-16,0-3-1 15,0-2 1-15,3-1 2 16,-1 4 2-16,1-1-3 16,0 5 0-16,0 6-1 15,0 3 0-15,0 7 0 0,-3 3 0 16,3 8 2-16,3 5 2 16,-3 3 1-16,0 6 1 15,-1-1-5-15,1 5 1 16,0 1-2-16,3-1 0 15,0 4 0-15,0-1 0 16,3 0 2-16,0-3 2 16,-1-2-3-16,1-3 0 15,0-2 1-15,0-6 2 16,-3 1-3-16,-3-6 0 16,0-6 7-16,-3 1 4 15,0-8-5-15,0-3-1 16,-3-3 0-16,-4-4 0 15,-2-1-2-15,-2-3-2 0,-1 1 1 16,0-3 1-16,-3 0-1 16,0 2-1-16,-3 6 5 15,0 0 4-15,0 16-3 16,0-3 2-16,-3 8-1 16,3 8 3-16,0 2-5 15,0 3-3-15,3 6-4 16,3 2 1-16,3 6 1 15,3-4 2-15,3 4-3 16,0 5-2-16,3-3 2 16,3 2 0-16,0-4-2 15,0-3 2-15,0-8 1 16,3 5 0-16,0-11-3 16,-1 1 2-16,4-8 1 0,0-3 2 15,-3-6-1-15,3-7-1 16,-3-5-2-16,3-4 1 15,-6-4 3-15,2 7 1 16,-2 1-4-16,0-3 1 16,-3 7 0-16,0 1 0 15,0 0 0-15,-3 8 0 16,0 5 4 0,0 2-2-16,-3 1-1 15,0 8 0-15,0-1-1 0,-3 3-3 16,3 1 2-1,0-1 1-15,0-3 2 0,3-2-3 16,0-5 0-16,0-3-1 16,2-5-2-16,1-6 3 15,0-2 2-15,0-6 0 16,3-2-1-16,-3 5-2 16,3-7 1-16,0 7 1 15,0 0 2-15,-3 3-3 16,0-1 0-16,0 12 3 15,0 2 1-15,-1 8 3 16,1 8 3-16,0-1-4 16,0 1-1-16,0 3-2 15,0 13-2-15,3 2-2 16,3 3 1-16,3-3 1 0,0 1 0 16,2-3-11-16,4-6-5 15,0-2-23-15,6-11-10 16,0 0-23-16,-1-18-7 15,4-11-29 1</inkml:trace>
  <inkml:trace contextRef="#ctx0" brushRef="#br0" timeOffset="47245.889">16400 15838 288 0,'-9'18'110'0,"12"-15"-60"0,0 0-58 16,0 7 27-1,-3 1-10-15,3 5 0 16,-3 5 0-16,0 8-5 16,3 13-1-16,0 11 1 0,0 13 0 15,0 3 0-15,3 5-2 0,0-2-2 16,-1 2 3-1,4 8 0-15,-3-13 1 0,6-3 2 16,0-11-1-16,3-7 0 16,3-8-6-16,0-9 1 15,0-7-5-15,-1-8 1 16,1-5-7-16,0-9-3 16,0-2-12-16,0-8-4 15,-3-18-17-15,-3-8-8 16,-3-9-52-1</inkml:trace>
  <inkml:trace contextRef="#ctx0" brushRef="#br0" timeOffset="47486.346">16304 16468 296 0,'-23'47'110'0,"17"-41"-60"0,6-6-52 15,6 0 22-15,6 0-10 16,8-3 0-16,7-5-4 16,0 0 1-16,6-5-4 15,-1-3-4-15,10-5-2 0,-3-6-5 16,0 1 0-16,-4-1-20 16,1 1-7-16,0 2-11 0,-4 3-1 15,-2 5-57 1</inkml:trace>
  <inkml:trace contextRef="#ctx0" brushRef="#br0" timeOffset="48730.962">16959 16880 220 0,'0'19'82'0,"0"-19"-44"0,9-11-36 0,-3 11 17 0,0-13 1 16,0 0 4-16,0-6 1 16,0-7 2-16,0-3-15 15,0-8 2-15,-3-3 2 0,-3 0-4 16,0 1-2-16,-3-1-5 16,0-2-2-16,0 2 1 15,-3 0 0-15,0-5-5 16,0 16 1-16,0 3 0 15,0 5 0-15,-3-1 0 16,0 9 2-16,3 8-6 16,0 5 1-16,3 5-4 15,3 8 2-15,0 6-4 16,6-1 1-16,0 4 4 16,3-9 4-16,0 5-1 15,6-4 0-15,0-6-1 16,0 0 0-16,0-3 2 15,9-10 0-15,-4-3 0 0,-2-6 0 16,-3 6 0-16,0 0 0 16,-3 3 0-16,-3 5 0 15,0 3 0-15,-3 2 0 16,0 22-3-16,-3-4 0 16,0 4 4-16,-3 7 1 15,3 3 0-15,0-2-2 16,3 4 3-16,0 1 0 15,2-8-4-15,1-6 1 16,3 1-2-16,3-9 0 16,0-5 4-16,0-2 1 15,0-8-1-15,0-3 1 0,0-8 0 16,-1-5 3-16,4-6-1 16,-3-7 2-16,0-9-2 15,-3-2 2-15,3 3-2 16,-3-3 0-16,0 5-1 15,-3 0 0-15,0 6-7 16,-1 2 0-16,1 5 3 16,-3 6 4-16,0 8 1 15,0 0 0-15,-3 5-3 16,3 10 1-16,0 1-4 16,0 2 0-16,0 5 1 15,0 6 0-15,0 5 0 16,0 3 0-16,3 0 0 15,0 0 2-15,0-3-3 0,0-5 0 16,0-1-1-16,0-9-2 16,-1-12 3-16,1-2 0 15,3-2-2-15,3-9 2 16,0-7 1-16,3-9 0 16,0-2 0-16,0-3 0 15,-1-7 0-15,-2-4 0 16,0-4 0-16,0 2 0 15,-3 2 0-15,0 6 0 16,-3 5 0-16,0 11 2 16,-3 3 1-16,0 10 1 0,-3 5-5 15,0 19 1-15,-3 5 0 16,0 6 0-16,0 15 0 16,-3 11 0-16,0 8 0 15,-3 16 2-15,-6 10-1 16,-3-3-1-16,-3 14 1 15,-3 8 1-15,-3-3-1 16,1-5 2-16,-1 0-2 16,0-8-1-16,-3-10 1 15,3-14-1-15,1-16 8 16,-4-16 5-16,-3-10-11 16,0-19-3-16,3-15 4 15,4-17 3-15,2-4-6 16,9-12 1-16,6-7-3 0,6 2 0 15,12-7 2-15,3 2 0 16,9 3-3-16,2-3 2 16,4 8-1-16,0 5 0 15,3 0-16-15,5 9-5 16,1 2-18-16,-3-3-4 16,2 8-22-16,-5 0-10 15,0-2-32 1</inkml:trace>
  <inkml:trace contextRef="#ctx0" brushRef="#br0" timeOffset="49001.342">18049 16155 380 0,'-12'32'143'0,"9"-16"-78"0,3 5-69 15,3-10 26-15,0 5-14 16,0 8-2-16,0-1 3 16,0 6 2-16,0 8-6 15,-3 3-1-15,3 8 0 0,-3 5-5 16,3-8 1-16,0 8-20 16,0-11-9-16,0-8-29 15,3-7-14-15,0-14-153 31,-1-31 85-31</inkml:trace>
  <inkml:trace contextRef="#ctx0" brushRef="#br0" timeOffset="49200.171">18084 15817 368 0,'-14'42'137'0,"11"-13"-74"0,0 0-71 0,3-15 23 15,0 1-12-15,3 1-2 16,-3 11-16-16,3-9-5 16,0 6 10-16,0-3-28 0,2 0-9 15,1 3-25-15,3-3-9 0,3 1-21 32</inkml:trace>
  <inkml:trace contextRef="#ctx0" brushRef="#br0" timeOffset="50052.745">18415 16536 276 0,'-6'51'104'0,"6"-30"-56"0,-3 5-45 16,3-12 21-16,0-1-10 15,-3 3 0-15,0 0-6 16,-3-3 0-16,3-3-5 15,-3-2 5-15,3 0 2 0,0-2-5 16,0-4-1-16,0-2-2 0,3-8-2 16,0 3-2-16,3-11-1 15,0-8-1-15,3-5 3 16,0 0-2-16,3-5-1 16,6-1-6-16,-3-2-2 15,3 11 5-15,0-1 1 16,-1 6 1-16,1 3 4 15,0 7-2-15,0 3-1 16,3 13 0-16,3 3 3 16,0 14 0-16,2-4 3 15,-2 1 1-15,0 4 1 16,0-1 0-16,3-1 2 0,0 0-3 16,-1-5-2-16,-2-8 2 15,0 2 0-15,3-10 1 16,-6-5 2-16,-3-6 6 15,-4-4 2-15,-2-9-3 16,-3-3-1-16,-3-5-6 16,-6-7-1-16,-3-9 1 15,-3 3 2-15,1 0-1 16,-4 11 0-16,-3 5-3 16,-3 5-2-16,3 8 1 15,0 8-1-15,0 13 0 16,0 11 0-16,1 16-7 15,-1 13-3-15,0 8 6 16,-3 13 1-16,0 19 3 16,0-1 2-16,-3 6-3 15,0 8 0-15,1 8-1 0,-1-3 0 16,-6-5-3-16,0-5 1 16,3-9 0-16,1-12 2 15,-1-14 1-15,3-8 3 16,-3-21-1-16,3-10-1 15,0-11 3-15,1-16 0 16,2-11 3-16,6-7 3 16,9-3-6-16,9-8-2 15,9-3-1-15,9 0 0 16,8-5 0-16,7 8 0 16,15 3 0-16,5 2 2 15,4 11 1-15,2 0 3 0,1 2-5 16,-7 1-1-16,7 5-2 15,-4-1 0-15,-5 4-20 16,-7-1-8-16,-2-5-31 16,-6-10-14-16,-7-3-48 15</inkml:trace>
  <inkml:trace contextRef="#ctx0" brushRef="#br0" timeOffset="50413.687">19275 15735 368 0,'-12'45'137'0,"12"-27"-74"0,0 6-71 0,3-8 23 15,0 5-3-15,0 6 2 16,0 10 1-16,3 5 4 15,0 21-11-15,0 9 7 0,0 5 2 16,0-3-7-16,0 0-1 16,3 0-5-16,3 0-3 15,0-11-7-15,2-7-1 16,1-14-8-16,-3-5-3 16,0-7-6-16,0-12 0 0,3-5-5 15,-3-13-1-15,0-8-4 16,-6-10-1-16,-3-11-12 15,-3-16-5-15,-3 0-60 16,0 0-32 0,-18 0 71-16</inkml:trace>
  <inkml:trace contextRef="#ctx0" brushRef="#br0" timeOffset="50643.142">19144 16306 316 0,'-9'53'121'0,"12"-37"-66"0,3 0-51 15,0-11 26-15,0-2-17 16,3 7-4-16,3-7-4 0,6 5-1 16,3-5-2-16,2-3-2 0,7-6 1 15,0 1-8-15,0 0-3 16,2-3-12-16,1-5-4 16,0 7-13-16,-3-7-5 15,-4 0-9-15,-2 5-3 16,3 8-26-1,-6 3-26-15,3 7 42 16</inkml:trace>
  <inkml:trace contextRef="#ctx0" brushRef="#br0" timeOffset="50938.082">19704 16690 244 0,'6'50'90'0,"0"-31"-48"0,0 5-34 0,0-17 21 0,-1-1-11 15,1-1 0-15,3-2 0 16,-3-3 1-16,3-3-10 15,-3-8 3-15,0 4 4 0,0-12 5 16,-3-2 4-16,-6-11-9 16,0-5-2-16,-3-3-8 15,0 6-2-15,-3-3-2 16,-3 10-2-16,0 1 1 16,1 7 1-16,-4 6-1 15,3 5 2-15,0 3-9 16,0 5-3-16,3 8-13 15,0 3-4-15,6 2-2 16,3 5 0-16,6 1-11 16,3-3-3-16,3 2-17 15,6-5-5-15,3-5-34 16</inkml:trace>
  <inkml:trace contextRef="#ctx0" brushRef="#br0" timeOffset="51764.012">20647 16439 292 0,'-21'-3'110'0,"10"-2"-60"0,-7-1-43 0,9 4 26 0,-3-1-10 16,-3 0-1-16,-6-2-4 16,-3 5-1-16,-2 5-9 15,-1 1-3-15,0-4 1 0,0 12-5 16,3-1-3-16,-5 3-8 16,8 0-4-16,0 2-3 15,6 1-3-15,6 2 3 16,3 0 0-16,3 5 3 15,9-7 1-15,6 2 1 16,0-2 2-16,3-6 1 16,0 3 3-16,3-6 4 15,5-4 1-15,-2 2-2 16,3-8 2-16,-3-3 1 16,0-2 2-16,-3-9 3 15,2 4 4-15,1-11-2 0,-3 2-2 16,0-5 0-16,-3-2 1 15,0-3-3-15,-3-3 0 16,-3-5 1-16,-3-8 0 16,-6-8 0-16,2-3 0 15,-2 1 0-15,-2-3 2 16,2 2-5-16,-3 3-1 16,0 11 0-16,0-6 2 15,0 3 5-15,3 8 4 16,-3 3-4-16,0-1 1 0,3 1-5 15,-3 0-2 1,0 2 2-16,0 3 0 0,0 5-4 16,0 3 1-16,-3 2 4 15,3 6 5-15,0 2 4 16,0 4 4-16,0 7-9 16,0 7-2-16,0 12-6 15,3 13-1-15,3 10 3 16,0 14 1-16,0 7-1 15,3 14-2-15,0 8 3 16,3 10 2-16,0 0 0 16,3 6 0-16,-1-1-3 15,4-2-2-15,0-8-2 16,0-13 1-16,3-11-17 16,3-13-5-16,0-11-22 0,2-10-7 15,4-14-5-15,0-10 0 16,0-16-2-16,-3-5-1 15,-4-19-24 1</inkml:trace>
  <inkml:trace contextRef="#ctx0" brushRef="#br0" timeOffset="52153.429">21016 16383 260 0,'-17'56'96'0,"8"-27"-52"0,3 10-45 0,6-23 20 0,0 5-7 16,3 6 3-16,3 2 1 16,3 3 2-16,-4-3-10 15,4 8 4-15,3-5 4 0,0-3-2 16,0-5 0-16,0-6-8 16,3-5-2-16,0 1 2 15,0-12 1-15,-3-2 1 16,-1-2 0-16,4-9 0 15,0-5 2-15,-6-8-3 16,-6 0 1-16,-6-10-1 16,0-6 3-16,-3 9-5 15,-6-4-1-15,-3 3-2 16,1 6 1-16,-1 2 0 16,-3 3 1-16,0 2-11 0,0 6-3 15,3 3-17-15,0 2-8 16,3 0-23-16,4 5-9 15,2 1-21-15,9 2-10 16,8 0 0 0</inkml:trace>
  <inkml:trace contextRef="#ctx0" brushRef="#br0" timeOffset="53504.556">21698 16701 268 0,'-9'44'101'0,"-3"-25"-54"0,15-6-53 16,0-5 19-16,-3-8-8 15,6 0 2-15,0-8 0 16,3 6 3-16,0-9-5 16,3 0 6-16,0-2 2 0,0-8-4 0,0 0-1 15,-1-8-4-15,-2-6-3 16,-3-4-3-16,-3 2 1 15,-3-3-4-15,0 6 1 16,-3-1-3 0,-3 3 2-16,0 11 5 0,-3 5 2 15,1 11-3-15,-1 5 1 16,3 5-5-16,0 6-1 16,3 5 3-16,0 16 1 15,3-1 2-15,3 4 2 16,3 2 1-16,3 0 1 15,3 2 2-15,2 1 1 16,4-5-1-16,0-9-1 0,0 0 1 16,0-12 1-16,6-1 1 15,-4-8 0-15,1-10-2 16,-3-8-1-16,3-6-6 16,-6-10 1-16,0-5-7 15,0-9 0-15,-3 1-8 16,-1 0-3-16,1 2 5 15,-3 8 3-15,3-2 1 16,3 2 3-16,-3 14 4 16,3-1 3-16,0 6 2 15,-3 10 3-15,0 3 3 16,-3 3 5-16,-1 5-2 16,1 2 1-16,-3 4 1 15,-3 4 2-15,0 14-1 16,-3-3 1-16,-3 3-2 0,-3-1-1 15,-3 9 1-15,-5-8 2 16,2 0-9-16,-3-3-2 16,3-5-8-16,-3-6 0 15,3-2-6-15,3-3-1 16,3-8-4-16,3 6 1 16,3-8 5-16,0-3 2 15,3 0 6-15,3-3 2 16,6-2-3-16,3-3-1 15,-3 3 1-15,3-1 0 16,0-2 1-16,2 0 0 16,1-2 0-16,3-3 0 0,3-3 0 15,0 0 2-15,0-3-6 16,-1-2 1-16,1 0 3 16,0-3 2-16,-3-2 2 15,0-6 0-15,0-2-2 16,-4-1 1-16,-5-15 0 15,3 2 1-15,-6-7 0 16,-3-4 0-16,-3-1-2 16,-3-1 1-16,0-3-2 15,-3 3-1-15,0-2 1 16,0 7 1-16,-3 6-1 16,0 5 2-16,0 8 0 15,0 5 1-15,-3 6 4 16,3 5 5-16,-3 2-5 0,1 11 0 15,2 3 0-15,0 5 2 16,0 0-5-16,0 11-3 16,3 4-1-16,0 12-1 15,0 13-5-15,3 12-1 16,0 12 5-16,0 13 2 16,3 7 1-16,0 6-2 15,6 0 3-15,-3-5 2 16,3 2-2-16,2-7-2 15,1-1 0-15,0-13-1 16,6-8-3-16,-3-7 2 16,0-9-4-16,0-5-1 0,3-5-6 15,0-6-3-15,-4-7-2 16,1-6-3-16,0-5-6 16,0-13-1-16,-3-3-10 15,0-24-4-15,-3-8-16 16,-3-7-6-16,0-14-50 15</inkml:trace>
  <inkml:trace contextRef="#ctx0" brushRef="#br0" timeOffset="53749.144">22329 16272 388 0,'0'29'145'0,"9"-29"-78"0,9 19-67 0,-3-17 29 16,3 3-9-16,5-5 3 16,4 6-13-16,6-4-3 15,-3-10-5-15,-1 3-2 0,1-3 1 16,0 0-23-16,-3-2-8 16,-3-4-20-16,-4 1-7 15,-5 0-13-15,3 0-4 16,-9 0-53-1</inkml:trace>
  <inkml:trace contextRef="#ctx0" brushRef="#br0" timeOffset="53929.168">22758 16412 264 0,'3'40'101'16,"-3"-16"-54"-16,0 10-26 0,3-21 28 0,0 0-15 15,0 9-5-15,0-4-16 16,0-2-9-16,-3 0-2 15,0-6-16-15,0-2-3 0,3-2-24 16,-3-6-11-16,0-6-13 16,0-4-5-16,0-3-32 15</inkml:trace>
  <inkml:trace contextRef="#ctx0" brushRef="#br0" timeOffset="54094.459">22799 16110 256 0,'-6'-13'96'0,"6"-5"-52"0,-3-14-47 0,3 29 16 16,0-7-12-16,0 4 0 15,0-1-10-15,0 4-4 16,0-2 7-16,0-1-35 0,0 6-12 16,0-2-39-1</inkml:trace>
  <inkml:trace contextRef="#ctx0" brushRef="#br0" timeOffset="55757.466">22915 16494 272 0,'0'53'104'0,"3"-37"-56"0,3 2-47 16,-3-10 21-16,0 3-1 15,3-3 4-15,-3 5 0 16,0 0 0-16,-3 1-14 16,0-1 2-16,3 0 1 0,-6-8-5 15,3 3-1-15,-3-2-2 16,3-6-1-16,-3 0-3 16,3-6-2-16,0-7-6 15,3-5-1-15,0-4-4 16,0-4 2-16,3-3 0 15,0 0 1-15,3 0 0 16,3 2 0-16,0 3 2 0,0 3 4 16,3 3 1-16,-6 4 1 15,-3 4 0-15,5 2 0 16,-2 5 0-16,-3 6 0 16,0 5 0-16,0 10 2 15,0 9-1-15,-3-1 2 16,0 6 2-16,-3 2 4 15,9-2-6-15,-3-5-4 16,0-4-3-16,0-4 0 16,0-3-2-16,3-6 1 15,0-2 1-15,3-8-1 16,-3 0-1-16,8-10 1 16,-5-6 3-16,6-5 1 0,0-6-2 15,-3-4 2-15,6-7 1 16,-3 4 0-16,-1-6-5 15,4-2-1-15,-6 8 3 16,6 2 1-16,-6 5 2 16,-3 6 2-16,0 3-1 15,-3 10 2-15,0 0 0 16,-6 5 3-16,5 3-1 16,-5 13 0-16,-3 3-3 15,0 6 1-15,-3 4-4 16,1 0 0-16,-4 9 1 15,6-3 0-15,-3 5 0 16,0-3 0-16,3-2-3 16,0 0 2-16,3-6-1 0,0-5 0 15,3 6 0-15,-1-14 0 16,4 5 2-16,0-4 0 16,12-1 0-16,-6-13 0 15,0 0 0-15,0 0 0 16,3 0 4-16,-3-5 2 15,-1-3 0-15,-5-6 1 16,6 4 0-16,-3-6 1 16,0-3-2-16,-3 1-1 15,-6-3-1-15,6-3 0 16,-6 0 0-16,-3 0 2 0,-3 3 1 16,0 0 3-16,-3 2-3 15,0 6-2-15,-3 3-2 16,0 2 0-16,-3 2 0 15,-3 6 3-15,3 6-8 16,-5 2 0-16,-4 0-5 16,9 5 2-16,0 3-4 15,3 2 1-15,3 3-1 16,0 0 1-16,0 6 5 16,6 2 1-16,6-5 2 15,0-6 0-15,3-4-5 16,0-4 1-16,6-2 2 15,0-5 1-15,-3-6 1 16,2-5 0-16,1-5 0 16,0-6 0-16,-3-2 0 0,0-5 2 15,-3-3-1-15,0 2 2 16,-3 9-2-16,0-3-1 16,-3 10 7-16,-3 0 3 15,0 6-1-15,0 0 0 16,-3 10-8-16,0 3 0 15,3 5-3-15,0 3-2 16,6 0-2-16,0 10-1 16,3 1 4-16,3-3 3 15,0-3-1-15,-1 0-2 16,4-5-3-16,0-3 1 16,3-5 1-16,0-5 2 0,-3-11-4 15,0 0 0-15,0-11 5 16,-4 3 2-16,7-7 1 15,-6-9-2-15,-3-8 3 16,0-7 2-16,-6-12 2 16,6-4 3-16,-3-9-5 15,0 1-1-15,0 0-2 16,-3 2-2-16,-3 5 3 16,6 6 0-16,-6 10 3 15,0 9 3-15,0 10 5 16,0 5 1-16,0 8 0 15,-6 5 4-15,6 6-7 16,-6 8 1-16,0 7-8 16,-3 12-3-16,9 12-1 15,-3 8 1-15,-3 6-1 0,6 18 2 16,0 8 2-16,0 0 4 16,6 3 0-16,-3-3 2 15,3 5-6-15,0 1-1 16,0-6 0-16,6-13 0 15,0 0-5-15,-3-14 1 16,5-5-7-16,1 1 0 16,-3-14-4-16,6-3 2 15,0-2-8-15,3-16-2 16,0-3-6-16,-1-10 1 16,-2-3-9-16,-3-16-2 0,3-5-8 15,-6-10-2-15,-3-6-12 16,-3-14-1-16,0 6-57 15</inkml:trace>
  <inkml:trace contextRef="#ctx0" brushRef="#br0" timeOffset="56000.295">23791 16394 372 0,'0'18'140'0,"11"-13"-76"0,10-5-68 0,-12 0 26 16,12-5-7 0,6 5 3-16,-3 0-8 0,2-3-1 15,-2 1-5-15,6-1-3 0,0-2 2 16,3-3-26-16,-7-8-12 16,-2 0-18-16,-6-5-4 15,0 3-16-15,0-1-7 16,-3 3-31-1</inkml:trace>
  <inkml:trace contextRef="#ctx0" brushRef="#br0" timeOffset="56195.798">24213 16465 332 0,'-9'66'123'0,"0"-42"-66"0,0 16-47 0,9-22 30 0,0 3-15 15,0 6-3-15,0 2-12 16,0-3-6-16,0-10-3 15,0 5-10-15,0-10-2 0,-3 0-27 16,-3-17-13-16,6-10-4 16,-2-7-2-16,-1-14-59 15,-3-11-35 1,-3-5 70-16</inkml:trace>
  <inkml:trace contextRef="#ctx0" brushRef="#br0" timeOffset="56376.923">24130 15970 324 0,'-3'16'121'0,"-3"-5"-66"0,0 13-49 0,6-11 28 16,0 0-11-16,0 6-1 15,0-4-12-15,0 1-6 16,0-3-3-16,0 1-19 0,0-6-5 16,0 2-31-16,0-7-10 15,6 2-22-15,-3-2-9 16,3-1-1-1</inkml:trace>
  <inkml:trace contextRef="#ctx0" brushRef="#br0" timeOffset="57123.883">24276 16425 260 0,'0'48'96'0,"-3"-24"-52"0,3 13-29 0,3-21 26 0,-3 2-7 16,0 3 1-16,0-2-7 15,0 5-3-15,0-8-13 16,0-3-3-16,0 0-2 0,0-8-3 16,0 3-3-16,0-8-5 15,0 0 0-15,3-2 2 16,3-4 3-16,-3-4-5 16,6-6 1-16,2-3-4 15,-2 1 0-15,9-3 1 16,0 5 2-16,-3 0-5 15,6-3-1-15,0 4 0 16,0 4 1-16,-1 8 1 16,-2 6 2-16,3 2 2 15,0 3 2-15,0 3 3 16,-3-3 4-16,-7 5-2 0,7-2-2 16,-6-4 0-16,3-7 1 15,-9 0-1-15,3-7 2 16,0-7 0-16,-6-10 1 15,-3 3-2-15,0-5-2 16,-3-1 3-16,0 4 0 16,-3-7-1-16,-3 7 1 15,3 9 4-15,-3 9 6 16,-6 5-1-16,3 8 3 16,-5 3-2-16,-4 15 0 15,0 9-7-15,-3 2-4 16,-6 15 5-16,-2 7 3 0,-4 7-3 15,3 5-2-15,-6 11 2 16,-5 0 0-16,-1 8-1 16,-6-5-1-16,-2 0-6 15,-1-9-1-15,-2-7-2 16,5-5 0-16,7-17-2 16,-1-15 1-16,3-6-2 15,6-10 2-15,7-13 1 16,2-3 2-16,15-13 5 15,6 0 3-15,9-9 0 16,12-1-1-16,12-4-3 16,8-5 1-16,16 1-2 15,9-4 2-15,8 9-4 16,1-6 0-16,5 6-15 16,3-4-4-16,1-1-23 0,2 2-8 15,-8-6-19-15,-7-10-7 16,-11-2-51-1</inkml:trace>
  <inkml:trace contextRef="#ctx0" brushRef="#br0" timeOffset="64613.343">14060 17253 208 0,'-12'14'79'0,"12"-4"-42"0,0-2-45 15,0-2 12-15,3-4-2 16,0 6 1-16,0-3 1 16,0 6 2-16,0 5-3 15,0 10 5-15,0-7 2 0,0 5-1 16,0-1 2-16,0-4 0 16,3 5 3-16,-3-3-5 0,-3-3-3 15,0-2 3-15,0-5 4 16,-3 2-1-16,-3-5 1 15,0 3-1-15,0-9 2 16,-3 4-3-16,0-1 1 16,0-2-5-16,-3-1-2 15,3-2 0-15,-2 0 1 16,-4 3-3-16,3-3-2 16,-3 0 0-16,0 5-1 15,3-2 0-15,0-1 0 16,3 1-3-16,0 10 0 15,0 1 2-15,3-1-2 16,1 5-1-16,-1 1 0 16,3 2 3-16,0-2-2 15,0 2 1-15,0-8 2 16,0 5 0-16,0 1 0 16,3-1 0-16,0-2 0 15,0-2 2-15,0-1-1 16,0 0 2-16,-3 0-2 15,0-2-1-15,3-3-2 16,-3 5-1-16,0-2 2 16,0-3 2-16,0-1-2 15,3 4-2-15,0-3 2 16,0-3 0-16,0-2 1 16,0 2 0-16,0-5-5 15,0 0-1-15,6 0 0 0,0-5 4 16,3 5 1-16,3-3 1 15,-1-2-3-15,4 0 2 16,0-3 1-16,0 2 2 16,0 4-1-16,0-3-1 15,0-1 3-15,0 4 0 16,0-4-1-16,-1 6-2 16,-2 0 5-16,0 0 1 15,0 8 0-15,-3-2 1 16,0 7-2-16,0 0 2 15,-3 8-4-15,0-2-2 16,0 7 2-16,-3 6 0 0,0 2-4 16,0-2-1-16,0 8 1 15,-3-3 2-15,0-3-11 16,3-2-3-16,0 0-18 16,0-6-8-16,0-7-26 15,0-6-11-15,6-5-28 16</inkml:trace>
  <inkml:trace contextRef="#ctx0" brushRef="#br0" timeOffset="66206.119">14664 17587 228 0,'0'0'85'0,"-12"0"-46"0,4 0-35 0,8 0 32 15,-9 0-9 1,0 0-2-16,-3 0-4 16,-3 8-11-16,0 2 0 0,0 6 1 15,-3 3-6-15,0-1-1 16,4-4-4-16,2 7-1 15,0-3-1-15,6 1 0 16,0 2-3-16,3 5-1 0,3-2 0 16,6-5 2-16,0-6-3 15,3-5 2-15,3 0 3 16,0-16 3-16,-1-5 0 16,4-1-1-16,-3-4-2 15,3-1 1-15,-3-2 1 16,0-11 2-16,3 11-1 15,0-3 2-15,-3 3-2 16,-4 8-1-16,1 0 1 16,-3 8-1-16,-3-1 4 15,3 6 2-15,0 6 0 16,0 4-1-16,0 3-6 16,0 3 1-16,0 3-2 15,3 5 0-15,0-3 2 16,3-3 0-16,0 3 2 0,0-2 1 15,3-6-1-15,-1 6 1 16,1-11-4-16,0-8-2 16,0-6 4-16,-3-2 1 15,0-13 0-15,0-3-2 16,-3-10-2-16,-3-3-1 16,0 3-7-16,0-3-2 15,0 2 2-15,-1 3 1 16,1 6 3-16,0 5 2 15,0-3 2-15,0 11 1 16,3 7 3-16,0-1 1 0,0 7 1 16,3 7 2-16,-3 4 6 15,0 2 2-15,0 3-5 16,-3 3-1-16,-3-1 0 16,0 14 2-16,-6-3-3 15,0 3-2-15,-3-6-2 16,-3 1 0-16,-3-3-7 15,0-3-1-15,0 2-7 16,0-7 0-16,3-10-3 16,0 4 2-16,3 1 2 15,3-1 5-15,0-10-2 16,6 0 3-16,6-5 3 16,3 2 1-16,6-2-2 15,3-3 2-15,3-2 1 16,3-4 2-16,-1 1 3 0,4-5 2 15,0-3 1-15,-3-6 0 16,-1-5 2-16,1 1 4 16,3-1-4-16,-3-3 0 15,-6-10-6-15,-1 0-3 16,-2 6 4-16,-3 4 4 16,-6-4-3-16,0-4 2 15,-3 9-3-15,-3 7 0 16,-3 9-3-16,0 2 1 15,-3 19 13 1,0 10-8-16,-6 0-4 16,0 14-2-16,3 10-2 0,-6 8-3 15,0 2 0-15,1 12-1 16,2 1 0-16,-3 1 3 16,3 8 2-16,0-5 0 15,0 2 2-15,3-8-4 16,0-11 0-16,3-4 1 15,0-9 0-15,0-7-3 16,3-14-4 0,0-8 1-16,0-5 1 15,0-5 3-15,0-11 1 16,0-8 3-16,3-8-3 16,3-7 0-16,0-1 1 15,3 0 2-15,3-10-3 16,3 10 0-16,0 6-1 15,-1-3 0-15,1 11 2 16,3-1 2-16,0 6-1 0,0-3 2 16,0 11-4-16,0 0-2 15,-4 5 2-15,1 2 2 16,-3 4 0-16,0 4 2 16,-3 4-2-16,-3 2-1 15,-3 2 3-15,-3 3 0 16,-3 1-4-16,-3 7-1 15,-6 5 1-15,-3 1 2 16,-3-3 0-16,1-3-1 16,-4 5-2-16,-6-7-1 15,6 7 2-15,0-5 2 16,6-5-2-16,1-3 0 0,5 1-1 16,3-6 0-16,3-3-3 15,12 3 1-15,6 0 0 16,5-3 2-16,7 0 1 15,6-10 3-15,6 5-1 16,5-5-1-16,1-3-4 16,2 3-2-16,7-3-30 15,0 0-14-15,-1-6-76 16,-5 1-39 0,-9 3 76-16</inkml:trace>
  <inkml:trace contextRef="#ctx0" brushRef="#br0" timeOffset="67016.304">16114 17849 244 0,'9'32'90'0,"-3"-32"-48"0,6-14-49 15,-3 9 16-15,6-8-4 16,2-3 2-16,1-8 3 15,3-2 4-15,-3-1-8 16,0-7 1-16,0-3 3 0,0-3-8 16,-4-5-3-16,1-8 2 15,-3 3 1-15,-3-3 0 16,-3-5-2-16,-3 2 1 16,-3 6-1-16,0 5-3 15,-3 11 2-15,0 2 5 16,-3 13 2-16,0 3 4 15,0 6 4-15,-3 10-8 16,0 5-1-16,1 16-3 16,-1 8 1-16,0-2-2 0,0 13-1 15,-3 7-2-15,0 3 1 16,3 6 1-16,3 8 2 16,-6 7-1-16,3 6 2 15,0-3-4-15,3-3 0 16,0-5 1-16,3 6 2 15,0-9-3-15,9-5 0 16,3-10-1-16,0 2 0 16,0-7 0-16,3-6-2 15,0-5 5-15,0-11 1 16,0-3-3-16,0-2-1 16,0-11 5-16,-1-5 3 0,1-5 1 15,-3-8 3-15,0 0-1 16,0-9 0-16,-3 4-3 15,-3-14-1-15,-3 3 3 16,-3-3 5-16,-3-5-5 16,-3 3-2-16,0 2-3 15,-3 6 0-15,1-6-2 16,-1 11 2-16,0 2-2 16,-3 6 2-16,-3 0-11 15,3 13-4-15,0 0-14 16,0 0-4-16,3 0-28 15,0 5-11-15,4-5-53 16</inkml:trace>
  <inkml:trace contextRef="#ctx0" brushRef="#br0" timeOffset="68067.293">16513 17809 296 0,'9'5'112'0,"0"-10"-60"0,9 0-61 0,-10 2 18 15,1-5-5-15,0-2 5 16,-3 4 6-16,-3-2 3 0,0 0-9 16,-3-2-1-16,0 2-1 0,-3-5-3 15,-3 5-1-15,-3-3-1 16,-3 3 1-16,-2 0-2 15,-4 3 2-15,-3 0-2 16,3 5-1-16,3 8-4 16,0-3 0-16,0 6-3 15,1 2 0-15,5 0-1 16,3 8 0-16,3 6 2 16,3-4 2-16,3 4 2 15,0-6 3-15,3-2-2 16,8-1-2-16,4-2 2 15,-3-5 0-15,0-3 3 16,0-3 3-16,0-5 4 16,0-5 2-16,0-1-1 0,-3-2-1 15,-1-2-1 1,-2-6 0-16,0-3 4 0,-3-2 3 16,-3-3-6-16,-6-5-1 15,0 5-4-15,-3-2-3 16,0 5-3-16,0-3 1 15,-3 11 1-15,1 5 2 16,-1 3-6-16,-3 5-1 16,-3 7-9-16,3-1-2 15,3 7 7-15,3 0 4 16,6 0 2-16,3-2-1 16,3-3 0-16,3-3 3 0,3-5-2 15,0-5-1 1,3 0 3-16,-1-3 0 0,1-5 3 15,3-1 3-15,-3-7 2 16,3-3 1-16,-3 6-4 16,-3-3-1-16,-3-1-3 15,0 4-1-15,-3-1 7 16,0 11 4-16,-4-2-1 16,1 7 0-16,-3-2-3 15,0 5-1-15,0 8-6 16,0-3 1-16,0 3 0 15,3 3 2-15,0-3-3 16,0 5-2-16,0 0-1 16,3 6 3-16,0-6-2 15,3-5 1-15,0 2 2 16,0-7 0-16,0-3 0 16,0 0 0-16,-3 0 0 0,0 0 0 15,-3 0 0-15,-3 5 2 16,0 3 1-1,-3-2-4-15,0-1 1 16,0 3-2-16,0 0 0 16,0-3 0-16,0 6 0 15,3-3 2-15,0 5 0 16,0-5 0-16,3 5 0 16,3 0 0-16,0 0 0 15,3 6-3-15,3-1 2 0,0-4-1 16,2-9 0-16,4-2-3 15,0-11-1-15,3 2 3 16,0-7 3-16,0 0-17 16,0 0-8-16,-1-1-31 15,-5-4-15-15,-3-3-55 16</inkml:trace>
  <inkml:trace contextRef="#ctx0" brushRef="#br0" timeOffset="68833.778">17570 17682 348 0,'-18'11'132'0,"27"-1"-72"0,-15 4-59 15,6-7 25-15,0 4-10 16,-3 5 1-16,0 2-5 16,0 9 0-16,0 5-7 15,0 2 1-15,0-2 4 0,0 0-8 16,0-1-1-16,0-2-3 15,-3 3 0-15,0-5 4 16,-3-9 1-16,0 1-10 16,3-11-3-16,0 2-2 15,0-10 2-15,0-10 6 0,3 2 2 16,0-6-1-16,3-4 0 16,0-9 2-16,6 1 0 15,0-11-2-15,6 3 2 16,3-1 1-16,0-2 0 15,3 5 0-15,0 6 0 16,2 5-3-16,4-6 2 16,0 9 3-16,0 5 1 15,0 7-4-15,-3 1 1 16,-4 2 0-16,-2 3 0 16,-3 6-5-16,-3 2-1 15,-3-1 3-15,-6 7 1 16,-3 4-1-16,-3 3 2 0,-6 3-4 15,-3-3-1-15,-3-2-13 16,1-6-3-16,-4 0-6 16,-3-5 0-16,0-2-7 15,6-1-1-15,3-5-33 16,4-19-61 0</inkml:trace>
  <inkml:trace contextRef="#ctx0" brushRef="#br0" timeOffset="69269.252">17885 17764 236 0,'-6'32'90'0,"6"-22"-48"0,6 17-51 0,-3-19 14 15,0 5 4-15,0 0 3 16,0 1 12-16,3-1 5 16,0-3-15-16,3-2-1 0,0 0 0 15,3 3-5-15,-3-9-2 16,-1 4 1-16,7-6 0 16,-3-6 1-16,-3 4 0 15,3-3 0-15,0-3 0 16,-9-6-2-16,0-4-1 0,-6-1-1 15,-3-2 2-15,-6-3 1 16,0 3 1-16,-3-3-4 16,-3 8-3-16,1-2 0 15,-1 5-1-15,-3 5 0 16,0 3 2-16,0 5-12 16,0 0-6-16,4 7-7 15,2-1-3-15,3 7-6 16,3-5-3-16,3 5-29 15,3-8-13-15,9 3-26 16</inkml:trace>
  <inkml:trace contextRef="#ctx0" brushRef="#br0" timeOffset="69778.976">18132 17693 288 0,'0'5'110'0,"3"0"-60"0,-3-2-56 0,0-3 19 16,0 5-4-16,0 1 2 15,0 1-1-15,-3 7 1 16,0-1-6-16,3 5-1 0,0 6 2 16,0-3-5-16,3 1-1 15,3-4 0-15,0-5 0 16,0 1-3-16,3-4 2 0,0-2 1 15,0-5 0-15,0-3-3 16,0-3 2-16,0-8 1 16,-1-10 0-16,1 3 0 15,0 2 0-15,0-8 0 16,0-2 0-16,-3 7 0 16,0 3 0-16,-3-2-3 15,0 10 2-15,0-3 3 16,6 17 3-1,0 1 0-15,-3 4-5 16,0 2 0-16,0 3 0 16,0 3 0-16,3 2 0 15,0-3 0-15,-1 1 0 16,1-6 0-16,0-5 0 16,0 3 2-16,-3-9-8 15,0-4-3-15,0-9-6 0,0-2-4 16,0-8-14-16,-3-3-6 15,0-3-17-15,0 1-7 16,0-1-28 0</inkml:trace>
  <inkml:trace contextRef="#ctx0" brushRef="#br0" timeOffset="70499.628">18531 17711 208 0,'6'27'79'0,"0"-14"-42"0,0 5-32 0,0-4 19 0,0-1-6 15,0 5-1-15,3 1 6 16,0-11 5-16,-1 0-15 16,1-3 0-16,-3-5 0 0,0 0-3 15,0-5 0-15,-3-8-2 16,-3-1 0 0,-3-4 0-16,-3-3-2 15,0 7 1-15,-3-4-4 16,0 5 0-16,1 5-1 15,-4 0-2-15,3 3 1 16,0 10 1-16,-3-3 1 16,0 12 1-16,3-1-5 15,3 5-1-15,6 9 1 16,0 5 0-16,3-11-4 16,3 5 1-16,0-7 2 15,3-1 3-15,3-4 0 16,3-1-1-16,3-8 3 15,-1-5 2-15,4-5 4 0,0-3 2 16,3-11-3-16,0-2 0 16,0-8-1-16,-4 0 1 15,-2-11-2-15,-3-2-1 16,-3 8-3-16,-3 2 1 16,-3 5-4-16,-6 1 0 15,-3 13-1-15,-6-1 0 16,-6 6-5-16,0 6 0 15,0 2-8-15,0 2-1 16,4 6 7-16,2 0 4 0,3-2-3 16,3-1 1-16,6-8-2 15,12 3 3-15,2 0 4 16,4-2 3-16,0-4 0 16,3 6 2-16,3-2 0 15,-9 2 3-15,5 0 6 16,-5 8 2-16,0 5-1 15,-3 5 0-15,-3 4-3 16,-9 4 1-16,0 6-4 16,-3 2-2-16,0-2-2 15,3 0 0-15,6-6-9 16,0-5-3-16,3-8-17 16,8-7-7-16,7-1-9 15,3-13-3-15,12-10-25 16,-1-9-10-16,4-5-26 15</inkml:trace>
  <inkml:trace contextRef="#ctx0" brushRef="#br0" timeOffset="71296.814">19266 17595 312 0,'-15'32'118'0,"12"-27"-64"0,0 16-83 0,3-16 11 15,0 1-11-15,3-4 0 16,0 4-5-16,0 4-2 16,3-2-57-16,0 0-27 15</inkml:trace>
  <inkml:trace contextRef="#ctx0" brushRef="#br0" timeOffset="71477.336">19335 17912 292 0,'-12'14'110'0,"12"-14"-60"0,0 0-69 0,0 0 13 0,0 0-25 16,0 0-8-16,0-6-43 16,0 6-46-1,3-21 43-15</inkml:trace>
  <inkml:trace contextRef="#ctx0" brushRef="#br0" timeOffset="72181.704">19713 17346 324 0,'-12'13'123'0,"9"-7"-66"0,3 25-53 0,0-23 24 16,0 11 1-16,-3 2 5 15,0 5-7-15,0 4-2 16,-3 4-14-16,-3 6-9 0,3-3-2 16,0-3 2-16,-3-2 1 15,3-11-8-15,0 19-2 16,0-9-14-16,6 1-4 15,0-5-9-15,0-1-2 16,0-5-9-16,3-2-2 16,6-6-14-16,-3 0-4 15,0-2-40 1</inkml:trace>
  <inkml:trace contextRef="#ctx0" brushRef="#br0" timeOffset="73757.569">19844 17293 200 0,'0'-5'77'0,"-15"8"-42"0,21-6-26 16,-6 3 35-1,-6 3-11-15,0-1-5 16,0-2-5-16,0 0-13 16,0 0 2-16,0 5 2 0,-3-2 4 15,0 0 1-15,0-1-6 16,0 6-3-16,-3-2-3 15,3 4-2-15,-2 3-3 16,2 3-2-16,0-2 3 0,-6 4 2 16,3 3-4-16,3-2-1 15,-3-1 0-15,0 3 2 16,3 3-3-16,0-3-2 16,3 6 4-16,0-1 1 15,0 3-7-15,3-5-4 16,3-5 7-16,0 5 3 15,6-3-3-15,0 0 2 16,3-3 0-16,0 1 2 16,3 2-3-16,0-2-2 15,0 4 2-15,0-7 0 16,3-2-8-16,0-1-2 16,2-8-12-16,7-5-3 0,3-8-15 15,0-5-4-15,0 0-16 16,-1-3-4-16,-2-5-25 15</inkml:trace>
  <inkml:trace contextRef="#ctx0" brushRef="#br0" timeOffset="74193.365">20007 17846 220 0,'-6'45'85'0,"9"-42"-46"0,3 5-46 16,-3-3 14-16,3 0 1 16,0 1 5-16,3-4-2 0,3 4 1 15,6 1-7-15,0-1 6 16,-3 2 2-16,2-8 2 0,-2 0 4 16,-3 0-5-16,0 0 0 15,0-8-6-15,-3 2 0 16,-3-7-1-16,0 0 1 15,-3-6-2-15,-3-2 1 16,-3 0-2-16,-3-3 2 16,0-5-2-16,-3 5 2 15,-6-2-4-15,-3 5 0 16,0 2 3-16,4 1 1 16,-4-1-3-16,3 17-3 15,0-4 2-15,0 14 0 16,0-2-10-16,3 7-5 0,0-3-5 15,3 4-3-15,1-1-8 16,2 0-3-16,3 0-7 16,3 3-4-16,3 3-15 15,3-6-6-15,2-3-26 16</inkml:trace>
  <inkml:trace contextRef="#ctx0" brushRef="#br0" timeOffset="74777.896">20284 17685 208 0,'24'5'79'0,"-9"-2"-42"0,-6 2-23 0,-6 3 22 15,0-3-5-15,0 8-1 16,-3 1-10-16,0-1-2 16,0 5-11-16,0 9 2 0,0-1 2 15,-3-7-4-15,3 2-2 16,-6-8-2-16,3 3 0 15,3-5-2-15,0-1 2 16,0-4-4-16,0-6-2 16,0 0-1-16,6-6 0 15,0 1 5-15,0-3 1 16,0-10-3-16,3-1 1 16,2-2 0-16,-2 2 0 15,3 1-3-15,-3 5 0 16,0-1 4-16,0 6 3 0,0 0-1 15,-3 3-2-15,0 5 2 16,0 8 2-16,-3-3 0 16,0 19 2-16,0-3-2 15,0 6 0-15,0-6-3 16,0 3-2-16,0-6 1 16,3-4-1-16,0-6-3 15,0-1 0-15,0-7-1 16,-1-2 0-16,4-9 0 15,0-2 3-15,3-13 2 16,0 4 2-16,0-1-4 16,0 1-1-16,-3-1 3 15,3 9 1-15,-3 1 0 16,0 13 1-16,-3 0-9 16,0 5-1-16,-3 3-1 15,0 11 0-15,-1 7-6 0,1-7-4 16,0-6-19-16,0 0-6 15,3 1-13-15,0-7-3 16,0-4-34 0</inkml:trace>
  <inkml:trace contextRef="#ctx0" brushRef="#br0" timeOffset="76357.137">20799 17724 280 0,'0'11'107'0,"-3"2"-58"0,3 8-40 0,0 6 25 0,-6-1-8 15,0 11 2-15,0-2-7 16,0 4-1-16,0 6-11 16,-3 0-1-16,3 0-1 0,1-5-1 15,-1 0-1-15,0-6 1 16,3-2 1-16,0-6-6 16,0-7-2-16,0-1-7 15,0-15-2-15,-3-6-4 16,0-7 1-16,-3-6 7 15,3-8 3-15,-3-5-2 16,0-8 1-16,3-8 0 16,3 0-1-16,3 3 1 15,3-9 0-15,3 6 3 16,3 6 0-16,6 4-2 16,3 4 2-16,0-1 1 15,2 11 2-15,1 2-3 0,0 1-2 16,0 10 2-16,-3 0 2 15,0 3 2-15,-3-1 1 16,-4 6 4-16,-2 6 3 16,-3 1-6-16,-6 7-3 15,-6 9-6-15,-3 4 0 16,-2-1-7-16,-1 1-3 16,-6-1-8-16,0 1-1 15,3-9-10-15,-3 3-4 16,3-7 0-16,3-4 2 15,3-2 0-15,18-8 2 16,3 6 20-16,0-6 14 16,3-6 8-16,3 1 9 15,3-3 6-15,0 3-4 16,-1-9-2-16,1-1-4 16,3-9-1-16,0-3 1 15,0 1 4-15,3-1-12 16,-1-4-4-16,1-9 1 15,-3 6 2-15,0-9 2 16,3-2 3-16,-1-16-5 16,1 11-1-16,-6 3 2 15,-6 2 1-15,-3 0-6 16,-3-3 0-16,-3 14 1 16,-9 4 1-16,-9 15 7 15,0 4 4-15,-3 11-7 0,-3 11-2 16,-3 4-3-16,-3 4 1 15,4 7-4-15,-4 14-2 16,0 0-1-16,0-1 3 16,6-1 0-16,3 9 3 15,4-5-3-15,2 1-2 16,3-6-1-16,3 3 3 16,9-1 0-16,3 1 3 15,2-8-3-15,4-1 0 16,0-4 1-16,0-1 0 0,3-5 2 15,0-5 1 1,0-2-1-16,2-6 1 0,4-1-2 16,0-1 2-16,-3-1 0 15,-3-5 1-15,0-5 0 16,0-1 2-16,-1-1-3 16,1-1 0-16,-3-16-1 15,-3-3 1-15,0 6 0 16,-3-5 1-16,-6-1 0 15,-3 3 0-15,0 6-2 16,-3-3-2-16,-3 2 1 16,-3 14-1-16,0-3 0 15,-3 8 2-15,-3 8-3 16,-6-3 0-16,4 8-1 16,2 1 0-16,0 4-3 15,3 3 1-15,0-2-3 0,3 7 0 16,3-7 1-16,3-6 4 15,3 6-4-15,0-6 2 16,9-5 0-16,0 5-1 16,9-8 8-1,0 3-4-15,0-8-1 16,2-2-2-16,4-4 3 16,3-4 0-16,0-1 1 15,3-7-3-15,-1-1 2 16,1-7 3-16,0 2 1 15,0-3-1-15,-4-2-2 16,-2-2 5-16,3-4 1 0,-6-2 0 16,3 0-1-16,-6-5-1 15,-1-9 0-15,-2 6 0 16,-6 0 2-16,0-2-5 16,-3-1-1-16,-3 9 2 15,-3 7 3-15,0 5 2 16,-3 4 3-16,-3 9-3 15,3 1-2-15,0 5 6 16,-6 3 3-16,3 13-3 16,0 2-1-16,0 6-4 15,0 3-1-15,3 7-3 16,-2 11 1-16,2 6 0 16,0 7 3-16,-3 8 1 15,3 6 1-15,0 2-4 0,-3 5-1 16,3-5-3-16,3-8-1 15,0-5-6-15,3-13-3 16,0-3-12-16,9-16-21 16,2-2 7-1,1-11 3-15,0-8 3 16,0-8-7-16,0-19-3 16,0-4-28-16,-3-6-9 15,-3-22-16 1</inkml:trace>
  <inkml:trace contextRef="#ctx0" brushRef="#br0" timeOffset="76582.358">21469 17611 324 0,'15'29'123'0,"-9"-16"-66"0,6-8-71 15,-4-10 19-15,7 5-5 16,0-3 4-16,3-2-1 16,6 5 0-16,0-8-1 15,-3-2-6-15,-1 7-2 0,1-2-22 16,0-1-8-16,-3 1-15 16,0-3-4-16</inkml:trace>
  <inkml:trace contextRef="#ctx0" brushRef="#br0" timeOffset="76970.833">21868 17730 220 0,'3'13'82'0,"-3"-8"-44"0,3-2-40 0,3-3 14 16,0 0-2-16,-1-3 1 15,1-2 3-15,0-3 2 16,-3-5-9-16,0-11 0 0,-3 5 0 15,0-2-1-15,-3 0-1 16,-3-3 3-16,0 8 3 16,1-2-2-16,-4 5 0 0,-3 2-5 15,0 3-1-15,-3 8 3 16,-3 0 3-16,0 8-2 16,3 11 1-16,0 4-3 15,4 4 2-15,2 2-4 16,3 3 0-16,3 13 1 15,6-6 2-15,6-2-3 16,5-2-2-16,7-1-3 16,12-7 1-16,3-9-6 15,5-7-3-15,16-9-19 16,-3-9-6-16,2-25-31 16,1 0-10-16,8-8-31 15</inkml:trace>
  <inkml:trace contextRef="#ctx0" brushRef="#br0" timeOffset="77766.768">22490 17875 252 0,'-3'13'93'0,"6"-15"-50"0,0-11-48 15,0 2 15-15,0 3 3 16,0-5 6-16,0 0-8 16,0-1-3-16,0-9-5 15,0-12-3-15,0-4 3 0,3-6-7 16,2 0-1-16,1-14-9 15,3 4-2-15,3 5 7 16,-6 5 2-16,3-3 5 0,-3 8 3 16,0 11 0-1,0 8 6-15,-3 13 3 16,0 11-8-16,-6 2 0 16,6 21-2-16,-3 6 2 15,-3 8 1-15,3 5 1 16,0 0-2-16,0 2 1 15,0-2 2-15,2 3 2 16,1-11 3-16,0 3 1 16,3-8 3-16,0-6 2 15,0-5-7-15,0-2-3 16,3-19-1-16,0 0-1 16,3-6 6-16,-6-2 4 0,3-10-3 15,-3-9 1-15,0-4-3 16,-1-9 0-16,1 0-3 15,0-18-1-15,0 5-3 16,0-5 1-16,-3 2-2 16,0 1 2-16,0 15-4 15,-3 6 0-15,0 5-12 16,-3 8-7-16,3 5 0 16,-6 2-1-16,0 4-10 15,-3 10-3-15,3 5-17 16,-3 11-8-16,0 3-50 15,0 7-24 1,6 6 67-16</inkml:trace>
  <inkml:trace contextRef="#ctx0" brushRef="#br0" timeOffset="78158.802">22912 17912 256 0,'6'8'96'0,"0"-8"-52"0,0 0-43 0,3 0 19 15,-3 0 6-15,0 0 6 16,0-2-5-16,0-4-4 16,0 6-13-16,0-5-2 0,0 2-1 15,6-2-1-15,-6-6-1 0,-6-4-1 16,3-4 2-16,-3 6-1 16,-3-6 2-16,-3 1-2 15,0-3 2-15,-3 2-2 16,-3 3 2-16,-3-2-2 15,6-1 0-15,-3 11-3 16,0 0 1-16,-5 3 0 16,8 0 1-16,-6 10-5 15,0-2 1-15,3 2-2 16,0 0-2-16,0 3-4 16,3-2 0-16,0 1-7 15,0-1-1-15,6 2-9 16,0 5-35-1,3-3 4-15,6-2-13 16,0 0-4-16,6-8-26 16</inkml:trace>
  <inkml:trace contextRef="#ctx0" brushRef="#br0" timeOffset="78593.351">23145 17685 252 0,'0'10'96'0,"0"-7"-52"0,0 10-34 0,0-7 23 0,0 7-7 15,-3 0-1-15,0 8-7 16,-3 6-1-16,6-4-10 16,-3 4-2-16,0-6-1 15,3-2-2-15,0-1-2 0,0-5-2 16,3 1 1-16,0-7-1 15,3-1-2-15,0-6-2 16,3-6 1-16,-1468-1 1 16,2935-1 2-16,-1464-16-1 15,0-3 1-15,-3 6-3 16,3-3 1-16,-3-2 2 16,6 7 3-16,0 6 0 15,-3 5-1-15,-3 0 1 16,0 3 1-16,2 5-1 15,-5 5-1-15,-3 3-6 16,6 0-1-16,-3 5-13 16,0 6-4-16,3 5 2 0,3-3 0 15,-3 0-1-15,3-2 2 16,-3-1-12-16,6-5-5 16,-3-5-50-1</inkml:trace>
  <inkml:trace contextRef="#ctx0" brushRef="#br0" timeOffset="78924.253">23585 17698 184 0,'0'-21'71'0,"-6"-3"-38"0,0-2-25 0,3 18 18 0,-3 0-6 16,0-3 0-16,-9 8-7 16,-5-2 0-16,-1 0-8 15,6 5 6-15,3 0 4 0,0 8-1 16,6-3 2-16,0 6-5 15,24 5-6 1,0 2-5-16,3 3 6 16,0-2 3-16,5-6-2 15,-2 6-2-15,0 2-2 16,0 10 0-16,0-4 0 16,-4 5 3-16,-5 2-3 15,-3-2 0-15,-9 0-1 16,-3 2-2-16,-3 3-10 15,-6-5-6-15,0-6-14 16,-5-5-6-16,-4-7-21 16,-3-1-6-16,3-8-38 15</inkml:trace>
  <inkml:trace contextRef="#ctx0" brushRef="#br0" timeOffset="79552.523">23808 17849 184 0,'0'0'68'0,"3"0"-36"0,6 0-33 15,-3 0 15-15,0 0 3 16,0 0 7-16</inkml:trace>
  <inkml:trace contextRef="#ctx0" brushRef="#br0" timeOffset="80168.716">23853 17846 362 0,'9'-5'20'0,"9"-3"-2"0,-6-3-8 16,9-5-2-16,-7 3 2 15,1-3 1-15,-3 0-3 16,-3-7-3-16,3 2-2 16,-3-3 0-16,-3 3 0 15,0 2 3-15,-3 6-3 16,-3 0 0-16,0-1-1 0,-3 9 1 16,0-3 2-16,-9 5 2 15,-6 3-6 1,6 0 0-16,-6 3 1 15,7 8-1-15,-7 5 2 16,6-3-2-16,0 5-1 16,3 3-4-16,0 3 0 15,6-3 2-15,-3 6 3 16,6-1-2-16,9 3 0 16,0 1 5-16,3-7 5 15,9-1-5-15,2-9 0 16,-2 0-2-16,3-2 1 15,3-11-2-15,0-6 2 0,-3-12 0 16,-1-9 3-16,-2-7-8 16,0-16-3-16,-3 5-4 15,-6-8-2-15,-6 8 1 16,-3-8 1-16,-3 0-1 16,-3 13-1-16,0 9 3 15,0 4 5-15,0 9 11 16,-3 4 6-16,6 12-2 15,0 10-2-15,9 0-1 16,0 5 1-16,3 5 8 16,-1 1 3-16,7 2 1 15,-6 3-2-15,3-3 3 16,-3 0 0-16,-3 11-4 0,-3-6-1 16,-6 6-8-16,-3 0-2 15,-6-3-15-15,-3 0-8 16,-6 0-12-16,-3 0-4 15,-2-8-16-15,-4-2-8 16,-3-16-32-16,3-11-12 16,-8-6-16-1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1T19:59:35.3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15587 2453 292 0,'-15'-8'110'0,"3"8"-60"0,0 8-45 0,6-8 22 0,-5 5-9 15,-7 8 0-15,-9 6-6 16,-3 2 0-16,-6 5-7 15,-2 1 6-15,-7-1 4 0,0 6-5 16,4 0-1-16,2 10-3 16,-3 8 1-16,1-2-4 15,2 8 0-15,6-1-1 16,4 1-2-16,5-3 1 16,6-6-1-16,9 4 0 15,6-1 2-15,9-3-3 16,6-7 0-16,6 0 1 15,0-3 2-15,2-8-1 16,4-8 2-16,3-2-2 16,3-9 2-16,8 3-4 15,-2-18 0-15,0-3-1 0,3-5 0 16,2-6 2-16,1-4 2 16,-6-4-1-16,-4 1 2 15,-5-1-2-15,-3 1-1 16,-6 5 3-16,0-3 0 15,-6 3 1 1,-3 5 2-16,-4 5 1 16,-2 3-3-16,-3 8-1 15,-3 8-3-15,1 3-3 16,-1 5-1-16,0 2 3 0,3 9 0 16,3-4 1-16,0 1-3 15,2 0 2-15,4-3 1 16,3-2 0-16,0-3-3 15,6-6 2-15,0-2 5 16,0-5 2-16,0-6 0 16,2-2 1-16,-5-3-2 15,-3-3 2-15,-3 1-2 16,-6-9 0-16,-6 1-1 16,-3-1 0-16,-3 1-2 15,-6 2 1-15,1 3-4 16,-7 5 0-16,3-3-4 15,-3 8-1-15,0-2-17 16,-6 5-5-16,-2 5-32 16,2-5-12-16,3 3-11 15,3-3-1-15,3 0-29 16</inkml:trace>
  <inkml:trace contextRef="#ctx0" brushRef="#br0" timeOffset="691.248">15700 3098 252 0,'12'8'96'0,"6"-2"-52"0,3-6-36 0,-12 7 21 16,0 7-6-16,0-4 0 16,0 1-3-16,-1 2-3 0,1 6-9 15,0 4 1-15,-3 4 4 0,-3-1-1 16,0-2 3-16,0 3-8 15,-3-1-4-15,0 1-2 16,0-6-1-16,0-3 0 16,0-2 0-16,0-5 2 15,0-1 1-15,0-2-1 16,0-5-2-16,0-3 1 16,0-8-1-16,0-5 0 15,3-1 0-15,0-9 2 16,3-6 1-16,3-3-4 15,0 0 1-15,3 3 0 16,3 2 2-16,3-2-3 16,0 8 0-16,-1 3 1 15,-2 2 2-15,3 8-1 0,0 3-1 16,0 5 1-16,0 2 1 16,-3 3 1-16,-1 6 3 15,-2 5 1-15,-3 2 1 16,0 6-2-16,-3 0 1 15,0 0-4-15,-3-3 0 16,0-2-1-16,0-6-2 16,0-3 5-1,0-2-3-15,3-5 1 16,0-8-3-16,3-9-3 16,0-7 4-16,3-5 1 0,0-1 0 15,-1 4 1-15,1-4-4 16,0 9 0-16,-3-1 1 15,0 8 0-15,0 9-3 16,0 4 2-16,0 6 1 16,0 6 0-16,0 9 0 15,0 4 2-15,0 2-3 16,-3 0 0-16,0 6-17 16,3-4-5-16,-4-2-31 15,1-2-10-15,0-6-20 16,0-5-7-16</inkml:trace>
  <inkml:trace contextRef="#ctx0" brushRef="#br0" timeOffset="2131.785">16516 3236 272 0,'6'10'104'0,"0"4"-56"0,-6 4-43 0,3-2 24 16,0-3-7-16,0 14-1 15,0 5 0-15,-3 2 1 16,0 0-12-16,0 3 10 0,0 3 3 16,0 2-7-16,-3 6-4 15,0-8-10-15,-3-3-1 16,0-3-1-16,-3-7 0 16,0-4 2-16,3-9 3 15,0-6-4-15,0-6-3 0,0-7-4 16,0-11 1-16,0-10 5 15,3-11 4-15,3-8-1 16,0-16-2-16,3-5 0 16,6-6-1-16,6 3-3 15,3 6 2-15,3 5 1 16,3 7 0-16,2 12-5 16,-2 7 1-16,-3 3 2 15,0 10 1-15,0 3 1 16,-1 8 0-16,-2 6 2 15,-3 4 1-15,-6 6 3 16,-3 8 1-16,-6 3-6 16,-6 5 0-16,-3 2-6 15,-6 6 1-15,0 0-3 16,-2 2 0-16,-4 0-1 16,0 1 2-16,0-6-1 0,3-5 2 15,3-6 1-15,6-2-1 16,3-5-3-16,3-6 0 15,3-5-1-15,9 0 3 16,3-8 4-16,6-3 3 16,3-2-2-16,6-3 0 15,6-5 1-15,5-5 0 16,1-1 0-16,-3-2 2 16,2-3-3-16,4 1 0 15,-3-1 1-15,5-3 2 16,-2-7 1-16,-3 2 3 15,-4-2-1-15,1-5 2 0,-6-4-4 16,-3 6 0-16,-6-5-1 16,-4 8 1-16,-8 5 0 15,-3 0 3-15,-6 7 3 16,-6 4 5-16,-3 7-4 16,-2 6 2-16,-1 0-9 15,-3 8-2-15,-6 10-3 16,0 0-2-16,0 11-2 15,0 3 1-15,1 12 5 16,2 1 4-16,0 11-6 16,3 2-3-16,3 5 3 15,0 3 0-15,6-6 2 16,6 4 0-16,3-9 0 16,3 0 0-16,3 3 0 0,3-5 0 15,3-6 0-15,6-5 0 16,-1-5 0-16,4-5 0 15,0-9 0-15,6-2 0 16,3-13 0-16,-4-3 0 16,4-5 2-16,-6-3 1 15,-6 0-1-15,-3-5 1 16,-4 2-4-16,-5-4 0 16,-3 1 3-16,-3 1 1 15,-3 3-4-15,-3-1 1 16,-6 11 2-16,-2 0 3 15,-7 8-2-15,0 8-2 16,-3 6-3-16,3-1-1 0,-3 5 2 16,9 3 0-16,3 1-2 15,4 1 0-15,5 4-1 16,5-9 3-16,10 1 0 16,9-3 3-16,3-6-1 15,0-2 2-15,5-13-4 16,4-3 0-16,3-8 3 15,3-2 1-15,-4-3-1 16,4-9 1-16,0-1-2 16,-1-1 2-16,-2-16 0 15,-6 3 3-15,-4-8-3 16,-5 0-2-16,-6 1 0 16,-3 1 1-16,-3 4 1 15,-6 2 3-15,-3 5-3 0,-3 0 0 16,-3 3 1-16,0 6 0 15,-3 9-5-15,0 12 1 16,-3 10-2-16,0 8-2 16,-3 8 3-16,0 10 0 15,-3 0-2-15,4 19 0 16,-1 8-1-16,0 6 3 16,3 4 0-16,0 3 3 15,0 0-3-15,6 6 0 16,0-3 1-16,3-1 2 15,3-9-14-15,3-6-7 16,3-8-10-16,0-11-3 0,0-8-9 16,0-10-1-16,0-8-16 15,-1-18-5-15,-2-20-52 16</inkml:trace>
  <inkml:trace contextRef="#ctx0" brushRef="#br0" timeOffset="2358.78">17459 3014 400 0,'-6'5'148'0,"21"3"-80"0,9 5-68 0,-9-5 29 16,3-3-9-16,6-2 0 15,11-6-17-15,10-5-9 16,0-10 3-16,5-6-24 0,4-2-7 15,5-6-22-15,-2 3-10 16,0-3-6-16,-7 6-1 16,-2 4-42-1</inkml:trace>
  <inkml:trace contextRef="#ctx0" brushRef="#br0" timeOffset="2779.655">17933 3339 280 0,'6'8'104'0,"3"-5"-56"0,5-3-41 15,-2 0 23-15,0-6-3 16,3-2 1-16,3-7-9 15,-3-7-1-15,-3-4-11 16,0-6 0-16,-3 0 0 0,0 3 3 16,-4 5 4-16,-5 6 5 15,-2-3 3-15,-4 8-7 16,-3 7-4-16,-6 6-6 16,-3 3-4-16,-6 10 0 15,3 6-1-15,0 2-5 0,4 8 1 16,2 3 2-16,6-1 1 15,6 4 1-15,9-1 0 16,6-5-3-16,5 0 2 16,10-2-10-16,15-9-5 15,3-2-21-15,5-10-6 16,7-9-27-16,-1-16-8 16,16-4-55-1</inkml:trace>
  <inkml:trace contextRef="#ctx0" brushRef="#br0" timeOffset="3620.018">19108 2884 304 0,'-3'0'115'0,"3"5"-62"0,-6-5-51 15,4 3 25-15,-4 0-16 16,-3-1-3-16,-3 3-5 16,0-2-3-16,-3 2 1 15,0 6-1-15,0 5 0 0,0 0 4 16,-3-3 2-16,1 3-2 0,-1 2-1 15,0 1 5-15,3 2 3 16,-3-2-4-16,3 2 1 16,0-3-5-16,3 1 0 15,1 2-3-15,-1-3-1 16,3 1 3-16,0 2 1 16,0-2-6-16,0 2 0 15,3 0 1-15,0 0 3 16,0-2 0-16,0 5-1 15,0-9 1-15,3 7 1 16,0-4-3-16,0-2 0 16,0-3 3-16,0 0 3 0,0-5-2 15,0 0-2-15,0-2 2 16,0-1 2-16,0-2-4 16,0-1-3-16,3-2 3 15,-3 0 1-15,3 0 0 16,-3-2-2-16,3 2-2 15,0-3-1-15,0 3-1 16,-3 0 3-16,3 0 0 16,-3-5 3-16,3-1-1 15,0 1-1-15,0 2 1 16,0 1 1-16,0-1-3 16,0 8-2-1,0-7-1-15,0-1 3 16,0 0 2-16,0 3 2 15,0 0 1-15,0 3-2 0,0-6-2 16,0 3 1-16,0-5-1 16,0 5 0-16,0 0 0 15,0 0 2-15,0-3 3 16,0 3-7-16,0 0 0 16,0 0 0-16,0 0 3 15,0 0-2-15,0-2-2 16,0-1-9-1,0-5-7-15,0 3-2 16,-2 0-10-16,-1-3-5 16,3 0-23-16,-3 0-8 15,6 0-48-15</inkml:trace>
  <inkml:trace contextRef="#ctx0" brushRef="#br0" timeOffset="4249.795">19034 2884 240 0,'-3'0'90'0,"3"5"-48"0,0-5-38 0,0 0 21 15,3 6-7-15,-3 1 1 16,3-4-6-16,0 2 0 16,0 6-8-16,0 5 4 0,3 2 3 15,0 4-4-15,0 1 0 16,0-1 2-16,0 7 1 15,0 0-3-15,0 3 0 16,0 7-3-16,-1-2 0 16,1-2-1-16,0-4 0 15,-3 1-2-15,0 3-2 16,-3-6 1-16,0-8-1 0,0-5 2 16,0-3 3-16,0-3-2 15,0-10 0-15,0-5 1 16,0-5 2-16,3-4-1 15,0-7 2-15,3-5 5 16,0-9 2-16,3-4-3 16,0-6-1-16,0-3-6 15,3-7-1-15,3 2 1 16,0-3 0-16,0 3-5 16,-1 5-1-16,1 6 1 15,0 2 0-15,0 3-2 16,0 3 2-16,-6 5-10 15,0 2-5-15,-3 6-21 16,0 3-6-16,-6 5-20 0,0 7-8 16,-3-2-23-1,0 8-48-15,-3 8 41 16</inkml:trace>
  <inkml:trace contextRef="#ctx0" brushRef="#br0" timeOffset="4657.874">19299 3085 212 0,'3'29'79'0,"0"-5"-42"0,6 0-32 0,-3-14 19 0,0 4-9 15,6-1 2-15,2 3 1 16,1-3 1-16,-3-2-10 15,0-4 3-15,0-1 4 0,0-4-2 16,0-2 2-16,0-5-3 16,0-3 0-16,-3 3-1 15,0-8 2-15,-3-1-1 16,-3-9 2-16,-1 1-2 16,-2 1 0-16,-2-3-3 15,-1 6 1-15,-3-1 3 16,0 6 1-16,-3 3-8 15,0 2-2-15,-3 2-5 16,3 4-1-16,-3 2-10 16,0 5-3-16,0 0-11 0,3 6-2 15,0-1-16-15,3 1-8 16,0 2-10-16,6 1-4 16,6-1-51-1</inkml:trace>
  <inkml:trace contextRef="#ctx0" brushRef="#br0" timeOffset="5107.514">19772 3000 228 0,'9'0'85'0,"-6"0"-46"0,0 8-32 0,0-2 18 0,0 2-2 15,-3 2 1-15,0 1-2 16,0 2 1-16,0 0-13 15,0 3 8-15,0-3 2 0,0 1-8 16,0-1-2-16,0-5-6 16,0 0-3-16,0-3 0 15,3-2 1-15,-3-3 5 16,3 0 4-16,6-6-4 16,0 1 1-16,3-3-5 15,-3-3-2-15,3 4 2 16,-3-7 0-16,2 6-4 15,1 0 1-15,0 3-2 16,0 2 0-16,0 3 2 16,0 6 0-16,3-1-3 0,0 8 2 15,0 3 1-15,-1 3 0 16,1-3 0-16,0-3 2 16,-3 0-3-16,0-2 0 15,-3-1-21-15,9-5-39 16,-3-5 3-1,0-2-1-15,-1-6 2 16,1-5-8 0,0-6-43-16,0-2 18 15</inkml:trace>
  <inkml:trace contextRef="#ctx0" brushRef="#br0" timeOffset="5421.159">20240 2937 208 0,'0'-40'79'0,"2"38"-42"0,-7-1-17 0,5 3 24 0,-3 0-9 16,0 3-3-16,-3 4-7 15,3 1-4-15,0 3-11 16,0 2 0-16,3 0 3 0,3 1-5 16,3-1-2-16,3 0 8 15,5 3 2-15,4 0-1 16,0 0-1-16,0 0 3 16,0 2 1-16,0-2-7 15,-3 0-2-15,-3-3-3 16,-4 3 1-16,-8-3-4 15,-8 3 0-15,-1 0-6 16,-9 0 0-16,-3 2-8 16,0-4-1-16,-3-6-13 15,0-3-6-15,4-2-15 0,2-6-6 16,3-2-5-16,-3-1-3 16,9-7 1-16,6 0 1 15,3-3-30 1</inkml:trace>
  <inkml:trace contextRef="#ctx0" brushRef="#br0" timeOffset="7717.499">20469 3080 200 0,'0'0'77'0,"0"5"-42"0,3-8-34 0,-3 3 14 16,0 0-2-16,6 3 3 15,0 0-1-15,3-3 4 0,-1 0-11 16,1 2 11-16,3-2 4 0,0-2 0 15,3 2-2-15,0-3-5 16,0-2 0-16,0-1-9 16,0-1-2-16,-1-1-1 15,-2-3 0-15,0 3-2 16,-3-10-2-16,-3 2 3 16,-3-3 0-16,-3 1-4 15,-3 2-1-15,0 0 3 16,-6 3 1-16,0 5 4 15,-3-3 1-15,-2 8-3 16,2-2-3-16,-3 10-3 16,0-2 1-16,3 8 1 15,-3 7 0-15,3 3-3 16,3 1 2-16,0 1-1 16,3-1-2-16,3 1 3 15,3 4 2-15,3-1 2 0,3-7 1 16,3 5 0-16,0-6 2 15,0-2-1-15,3-3 2 16,3-2 0-16,3-1 1 16,0-7-2-16,-1 0 1 15,1-6-4-15,3 0-2 16,-3-2 2-16,3 0 2 16,-3-6-2-16,0-5-2 15,-1-2-3-15,1 2 1 16,-3-8 3-16,0 8 1 15,0-2-4-15,0 5 1 0,-3 2-2 16,0 3 0 0,-3 3 4-16,0 2 1 0,-1 8-6 15,1 1 0-15,-3 2 1 16,0 2 1-16,-3 3 1 16,-3 3 0-16,0 0 0 15,0 0 0-15,0-3 2 16,0 0 1-16,-3-2-1 15,3 0 1-15,-3-3-4 16,3-3 0-16,0-5-1 16,0 0 0-16,3-3 0 15,3-5-2-15,3-5 0 16,0 0 0-16,0 0 3 16,3-3 2-16,0 5-2 0,0 3 0 15,0 0-1 1,3 3-2-16,2 2 3 0,1 3 0 15,0 3-2-15,0 2 2 16,0-2 3-16,0 2 3 16,3 1-2-16,-4-6 0 15,7 0 1-15,-6-6 0 16,0 4-2-16,0-4 1 16,-3-2-4-16,0-2 0 15,-4-3-1-15,1-1-2 16,-3-10-2-16,-3 1 1 15,-3-1 1-15,-3 0 2 16,-3 3-1-16,0 0 1 0,0 2-3 16,0 3 1-16,0 6-5 15,0 2-1-15,0 5 2 16,3 3 3-16,0 5 0 16,3 3 1-16,3 3 0 15,0 7 3-15,3 1 0 16,0 2 3-16,3 0-1 15,0 1-1-15,-3 1 7 16,0 4 5-16,-3-1-2 16,-3-2 0-16,-6 3-2 15,-6-6 2-15,-3 0-5 16,-6-3-1-16,-3 1-2 16,-3-6 1-16,1-2-11 0,2-3-4 15,0-8-12-15,3-6-5 16,3 1-15-16,3 2-7 15,3-10-20-15,3-3-7 16,3 0-22 0</inkml:trace>
  <inkml:trace contextRef="#ctx0" brushRef="#br0" timeOffset="8093.973">21442 3112 264 0,'27'7'101'0,"-6"12"-54"0,-1-14-42 0,-8-2 24 0,0 0-9 15,0-3 0-15,0 0-11 16,0-6-3-16,-3 1-4 16,0-8-2-16,0 2 3 0,-6-2 0 15,0-3 1-15,-3-2 4 16,-3-6 3-16,0 0 5 16,-3 5 2-16,0-4 2 15,-3 7 0-15,0 2-7 16,0 9-3-16,0-3-1 15,-3 8-1-15,0 8-4 16,3 3-3-16,1 5 0 16,-1 0 1-16,3 5 5 15,3 2 4-15,3 4 7 16,3-1 3-16,6 4-4 16,2-4 0-16,7-2-17 15,9 0-6-15,3-6-9 16,3-5-2-16,2-5-34 0,7-5-14 15,-3-6-33-15,5-5-11 16,1-10-26 0</inkml:trace>
  <inkml:trace contextRef="#ctx0" brushRef="#br0" timeOffset="8243.468">22052 3125 444 0,'6'16'167'0,"-3"-6"-90"0,6-2-114 0,0-3 14 0,0-7-159 15,3-11-65-15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1T20:01:49.1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8062 3204 156 0,'-9'0'57'0,"6"5"-30"0,-2 1-14 0,5 2 19 0,-3-3-3 16,0 6 1-16,0 2-6 15,-3 5-3-15,0 6-11 16,0 5 0-16,0 11 1 0,0 7 0 16,-3 9 1-16,0 10-4 15,0 6-3-15,3-9 0 16,-3 9-1-16,0-6 0 15,0-3 0-15,0 1-5 16,0-3 1-16,3-3 0 16,1-13 2-16,2-8-3 15,0-5 0-15,0-9-26 16,0-4-11-16,3-9-28 16,-3-10-10-16,3-13-18 15</inkml:trace>
  <inkml:trace contextRef="#ctx0" brushRef="#br0" timeOffset="449.348">7937 3262 140 0,'-12'-18'52'0,"12"10"-28"0,3-5-19 0,0 7 13 0,0-2 5 16,3-2 3-16,3-1-5 16,6-5 0-16,0 3-12 15,3-3 3-15,3 3 4 0,6 0-2 16,5 8 0-16,1-1-6 15,0 6-3-15,2 8 4 16,-5 3 2-16,-3 7 0 16,-3 3 3-16,-6 6-3 15,-6 5 1-15,-6 2-3 16,-9 3 0-16,-3 3-5 16,-6 2-3-16,-6 0 0 15,3-15-1-15,0-1 2 0,-6 6 1 16,-11 10-19-16,5-7-7 15,3-6-15-15,3-11-4 16,3-10-26-16,6-5-9 16,9-11-10-1</inkml:trace>
  <inkml:trace contextRef="#ctx0" brushRef="#br0" timeOffset="1169.992">8324 3680 160 0,'3'45'60'0,"3"-21"-32"0,3 3-22 0,-3-17 15 0,0 1-9 16,3 2 1-16,0 0-2 16,3-2 3-16,0-1-7 15,3-2 2-15,3-5 2 0,-4-6-2 16,1-2 0-16,0 0-1 15,0-6 0-15,-3-2 0 16,-3-3 2-16,-3 0 4 16,-3-2 1-16,-3-1-2 15,-3 1 0-15,-3 2-5 16,-3 3-3-16,-6 2-5 16,0 6 0-16,0 2 0 0,-3 8 2 15,1 3-3-15,2 8 0 16,3-5 1-16,0 2 0 15,3 0-3-15,6-2 0 16,3-3 2-16,3-3 0 16,6-5-2-16,3-8 0 15,6-5 2-15,0-8 2 16,2-3 0-16,4-8-1 16,3 3 1-16,3 0 1 15,-1-3-1-15,4 3-1 16,-6 0 1-16,-6 0-1 15,0 10 0-15,-6 1 0 16,-4 5 0-16,-2 5 0 0,-9 8 0 16,3 5 0-16,-3 5 0 15,0 6 2-15,-3 3-3 16,3 2 0-16,0 3 1 16,3-3 0-16,6-2 0 15,3 2 0-15,3-3-5 16,0 1-1-16,3-1 5 15,0-2 2-15,-3 0 3 16,-4-3 0-16,1-2-5 16,-6-1 1-16,-3 1 2 15,-3 2 1-15,-6 0 1 16,-6 1 0-16,-5-1-2 16,-4-3-2-16,0 1 1 15,-3 0-1-15,0-1-22 16,0-2-8-16,4-3-29 15,-1-7-10-15,9-9-30 16</inkml:trace>
  <inkml:trace contextRef="#ctx0" brushRef="#br0" timeOffset="1457.301">9101 2961 280 0,'3'0'104'0,"-3"5"-56"0,-3 19-38 0,0-8 23 0,-6 13-7 16,-6 13 2-16,-5 22-10 15,-1 4 0-15,0 9-11 16,-3 0-4-16,0 5 0 0,3-5 0 16,7-6 1-16,5-15-7 15,6-11 0-15,6-8-10 16,3-8-4-16,5-13-11 15,7-6-5-15,6-7-4 16,6-16 0-16,0-14-22 16,-4-5-7-16,4-13-31 15</inkml:trace>
  <inkml:trace contextRef="#ctx0" brushRef="#br0" timeOffset="1652.653">8899 3313 248 0,'-45'45'93'0,"36"-32"-50"0,3 3-41 0,6-11 19 15,6-2-11-15,3-3-3 16,9-6-7-16,3-2 0 16,9-10 0-16,11-11-16 0,7-6-6 15,5-4-77 1,7-4-48-16,11 6 64 15</inkml:trace>
  <inkml:trace contextRef="#ctx0" brushRef="#br0" timeOffset="2674.619">9557 3527 168 0,'-3'3'63'0,"9"-1"-34"0,8-7-23 0,-5 2 15 16,9-5 0-16,3-13 4 15,6-3-4-15,3-5-1 16,2-8-11-16,1-8-1 0,0-2-1 16,3-6-3-16,2-3-3 15,-2-2 2-15,0-6 0 16,-4 1-1-16,-5 2-2 15,-6 8 3-15,-6 6 0 16,-3 9 1-16,-6 9 0 16,-6 6 9-16,-6 9 6 0,-6 9-10 15,-9 18-2 1,-3 19-5-16,-2 18-2 0,-7 14 1 16,-3 18-1-16,-6 13 0 15,-5 11 2-15,-1-3-1 16,4-8-1-16,2-2 1 15,9-16-1-15,6-9-3 16,9-17 2-16,7-12 1 16,5-7 0-16,6-13-3 15,6-6 2-15,5-13 1 16,4-13 0-16,6-16-3 16,6-3 0-16,0-3 4 15,0 1 1-15,2 5-3 16,-2 2-1-16,-3 12 1 15,-3 4 0-15,-3 8 3 16,-1 11 1-16,-2 3-1 0,0 7 1 16,0 1-2-16,0 5-1 15,0 0-2-15,3-3 1 16,0-3 1-16,-1-2 0 16,4-11-3-16,0-5 2 15,-3-5 1-15,3-13 0 16,3-1 2-16,-7-5 1 15,1 0-4-15,-3-2 1 16,-6 2 2-16,-3 8 1 16,-3 6-1-16,-3 7-2 15,-6 6 1-15,0 10 1 0,0 13-3 16,0 4-2 0,0 1 2-16,3 1 2 15,6-3-2-15,6-8 0 0,3-2-1 16,3-9 0-16,6-4 2 15,0-12 0-15,3-9 2 16,-4-7 1-16,1-4-4 16,-3-6 1-16,-6-2 2 15,-3 2 1-15,-3-10-1 16,-6 10 1-16,-9 8-2 16,-3 3 2-16,-3 10-11 15,-6 11-2-15,-5 6-28 16,-1 4-13-16,3 6-15 15,0 3-5-15,15-1-14 16</inkml:trace>
  <inkml:trace contextRef="#ctx0" brushRef="#br0" timeOffset="6426.183">10587 3490 232 0,'-21'-5'88'0,"6"7"-48"0,-3 4-31 0,12-1 22 0,-3 3-10 16,-3 2-2-16,-3 6-7 16,-3 5-2-16,1 6-6 15,-1 7-1-15,3 1 3 0,3-4-3 16,6 1-2-16,6-8 0 16,9-3-1-16,9 0 0 15,6-5 0-15,8-11-20 16,7-7-7-16,9-9-24 15,-1-5-7-15,4-5-47 16</inkml:trace>
  <inkml:trace contextRef="#ctx0" brushRef="#br0" timeOffset="7011.554">11274 3471 208 0,'-6'11'77'0,"6"0"-42"0,0 4-17 0,0-4 25 15,0 5-9-15,0 5-2 16,0 13-10-16,-3 9-3 15,0 4-11-15,0 6 1 0,-3 3 4 16,0 2-5-16,0-5-2 0,0-5-3 16,-3-3-3-16,1-6 1 15,-1-2 1-15,0-10 1 16,3-9 1-16,0-10-13 16,0-10-7-16,3-9 6 15,0-10 3-15,3-16 0 16,3-16 2-16,0-11 3 15,3-2 3-15,3-5-2 16,3 5 0-16,5 7-1 16,7 1 0-16,3 3 0 15,3 15 0-15,-3 8 2 16,2 6 0-16,1 7 4 16,-3 6 2-16,0 2 2 15,-3 11 2-15,-4 0-3 16,-2 3-2-16,-6 8 2 15,-3 5 2-15,-3 2-4 0,-9 9-3 16,-3-1 1-16,-9 6 0 16,-3 7-1-16,-2-2-2 15,-4-2 1-15,0-6 1 16,0-5-25-16,3-6-10 16,6-4-27-16,3-9-12 15,7-5-48 1</inkml:trace>
  <inkml:trace contextRef="#ctx0" brushRef="#br0" timeOffset="7401.339">11697 3596 236 0,'-3'37'88'0,"0"-29"-48"0,0 10-29 16,0-7 21-16,3 2-11 15,0 0-1-15,0 3-12 16,3-5-3-16,0-1-3 16,6-2-2-16,3-2 3 0,6-6 2 15,2-6 4-15,1-4 0 16,0-6 0-16,0-3 1 16,-3 1 4-16,0-1-4 15,-4-2 2-15,-5 0-1 0,-3 0 3 16,-6-3-1-1,-3 3 2-15,-6 2-4 0,-2 3 1 16,-7 6-5-16,-3 2-2 16,0 5-2-16,0 11-3 15,0 0-2-15,3 3-1 16,-2 4-9-16,8 1-3 16,3 0-27-16,6 8-13 15,3-3-26-15,6-5-10 16,3 0-24-1</inkml:trace>
  <inkml:trace contextRef="#ctx0" brushRef="#br0" timeOffset="8543.156">12060 3524 248 0,'3'-5'93'0,"-3"2"-50"0,0 3-24 16,0 0 26-16,0 6-17 15,-3 2-5-15,0 5-10 16,0 3-1-16,-3 5-7 16,0 5-1-16,0 1 2 0,3-3-3 15,3-3-2-15,0-3 0 16,3-2 1-16,3-5-3 16,6-6-2-16,3-8-1 15,-3-5 3-15,0-5 2 16,3 0 2-16,-4-3-4 15,1 0 1-15,0 0 0 0,-3 0 0 16,0 3 0-16,-3 5 2 16,0 3-1-16,-3 8-1 15,0 2-2-15,0 6 1 16,0 4 1-16,0 7 0 16,3-1 0-16,3 0 0 15,0-3-3-15,3-2 2 16,3-5 1-16,2-6 0 15,1-5 0-15,3-8 2 16,3-8-1-16,0-2-1 16,-1-3 1-16,-2-1 1 15,-3 1-1-15,-3 0 2 0,-3 3-2 16,0-1-1-16,-3 9 3 16,-3 2 0-16,-3 2-4 15,-3 6 1-15,3 6-2 16,0-1 0-16,0 3 2 15,3 2 2-15,0-4-3 16,3-1 0-16,2 0-1 16,4-2 0-16,0-3 2 15,-3-3 2-15,0-2-1 16,0-6-1-16,0-2 1 16,-3 3-1-16,0-1 2 15,-3 0 1-15,-3 6-1 16,-3 0 1-16,-3 2-4 15,0 6 0-15,0 2-1 16,-3 8 0-16,-3 3 4 0,3 0 1 16,0 5-4-16,3 0-1 15,0 1-2-15,0-1 3 16,3 0-2-16,3 0 1 16,0-5 2-16,3 0 2 15,0-3-3-15,0-2-2 16,3-6 2-16,3-5 0 15,2-5 1-15,4-6 2 16,3-7-1-16,3-4-1 16,-3 1 3-16,0-5 0 15,-1-3-4-15,-2-3 1 16,-6-2 2-16,-3-1 3 0,-6 3-2 16,-3 6-2-16,-3 5 2 15,-6 5 0-15,-3 11-1 16,-6 7-2-16,1 4-2 15,2 1 1-15,3 4-1 16,3-3-2-16,6-3 3 16,9 1 0-16,6-6-4 15,6-3 1-15,2-2 0 16,7-3 2-16,3 0 1 16,0 0 1-16,-3 3 0 15,-4 2 2-15,-2 6-1 16,-6 4-1-16,-3 4-2 15,-3 5 1-15,-3 5 1 0,-6 0 2 16,0 0-1-16,0 3 2 16,3 8-2-16,3-8-1 15,0 0-2-15,9-3 1 16,0-5-1-16,8-8-2 16,10-8 3-16,6-8 2 15,8-8-24-15,7-8-12 16,9-8-29-16,5-5-9 15,-3-16-41 1</inkml:trace>
  <inkml:trace contextRef="#ctx0" brushRef="#br0" timeOffset="10899.233">13849 3490 260 0,'-21'8'99'0,"12"-8"-54"0,-9 8-42 0,9 2 23 16,-3-2-8-16,-3 5 1 16,1-2-6-16,2-3-3 15,3 0-5-15,0-3-6 0,3 3 0 16,3-3-1-16,3-7 0 15,6 2 2 1,3-3-9-16,3-2-2 16,3 0-1-16,-1-3 2 15,1 2 6-15,0 4 4 16,-3 4 1-16,0 6 2 16,-3 3-4-16,-3 7 0 15,0 1 1-15,0-1 0 0,3-2 0 16,3 0 2-16,3-5 3 15,-1-9 4-15,4-4 2 16,6-9 3-16,9-5-3 16,6-7-1-16,5-12-4 15,4-5 1-15,-7-2 2 16,1-8 2-16,0-8 1 16,-3-3 0-16,-7-3-4 15,-2-7-3-15,-6-3-2 16,-3 2 0-16,-6 6-2 15,-4 11 2-15,-5 12 4 16,-3 6 4-16,-6 16 0 16,0 3 1-16,-8 10-4 15,-4 21-3-15,-6 13-5 0,-6 11-2 16,-6 16 1-16,-2 5 2 16,-4 17 0-16,0 4-1 15,3 0 1-15,10-10-1 16,8-5 0-16,6-9 0 15,9-7-9-15,6-6-2 16,6-8 1-16,6-4 4 16,3-12 3-16,5-2 4 15,4-13 0-15,0-6-1 16,0-2-2-16,0-11 1 16,-4 0 1-16,-2 0 0 15,-6 3 0-15,-3 2 0 0,0 6 0 16,-6 5 2-16,0 5-1 15,-6 3-1-15,0 3 1 16,0 2-1-16,3 0-3 16,0 0 2-16,3 6-1 15,0-11 0-15,3-3 4 16,2-2 1-16,7-3-6 16,6-3 0-16,3-7 3 15,0-4 2-15,-3-1-3 16,-1-1 1-16,-2-3 2 15,-3-2 1-15,-3 5-1 16,-3-5-2-16,-3 8 1 16,-6 2-1-16,-3 11 0 0,0 5 0 15,0 3 0-15,0 3 2 16,0 0-3-16,3-1 0 16,3 3-1-16,3-5-2 15,3 3 0-15,2-6 3 16,4 0 0-16,3-5 3 15,0-5-3-15,3-3 0 16,0-2 1-16,-1-1 0 16,-2-2 0-16,0-8 0 15,0-1 0-15,3 4 2 16,-6 2-1-16,-4 3 2 16,-2 2-4-16,-3 6 0 15,-6 2 1-15,-6 9 2 0,-3 7-1 16,-3 5 2-16,0 4-2 15,1-1 2-15,2 0-4 16,0 0 0-16,3-2-1 16,0-4 0-16,3-1 0 15,0-4-2-15,3-4 0 16,6-4 3-16,2-4 0 16,4-4 3-16,0-2-1 15,3-2 2-15,0-6-2 16,0 0-1-16,-3-5 3 15,0 2 0-15,-4 6-1 16,-2-3 1-16,-3 6-2 16,-3 2 2-16,-3 5 0 15,-3 0 3-15,-6 9-5 0,-2-1-3 16,-4 6 1-16,0-1 0 16,-3 3 1-16,3 3 2 15,0 0-3-15,0 0 0 16,3 0-1-16,3 0 0 15,3-3 0-15,4-2 0 16,-1-4 0-16,6 1-2 16,2-5 0-16,4-6 3 15,3-5-2-15,3 1 1 16,3-4 2-16,-3 0 0 16,0-2 0-16,0 0 2 15,-3 2-1-15,-1-2-1 16,-2 5 1-16,-3 0-1 15,0 6-3-15,-6 2 0 0,3 5 4 16,-3 3 1-16,-3 2 0 16,3 1-2-16,0 2 1 15,0-2 1-15,0 2-6 16,3-2-1-16,3-3 2 16,0-6 3-16,3-2 1 15,3-2-1-15,3-6 1 16,3-3-1-16,0-5 2 15,0-5 1-15,-1-3-4 16,1-2 1-16,3-3 4 16,-3-6 2-16,-3 3-2 15,-3 3-3-15,0 6-3 0,-3 4-1 16,-3 6 2 0,-4 7 0-16,1 12 1 0,-3 7 2 15,-5 6-1-15,-4 10 2 16,-3 5-4-16,-3 8 0 15,-6 1 1-15,0 7 0 16,-6 8 2-16,1 0 1 16,-1 1-1-16,-3-4-2 15,0-5-2-15,3-5-1 16,4-2-16-16,2-9-5 16,3-5-10-16,6-5-4 15,6-19-8 1,6-7 23-16,6-12 12 0,6-12 14 15,6-6 7-15,0-5 1 16,8-8 3-16,4 0 8 16,3 3 4-16,3 0-3 15,2-1 0-15,-2 6-3 16,0-16-1-16,2 11-10 16,4 0-3-16,0-1-4 15,-6 1-2-15,-4 2 3 16,-2 3 0-16,-6 8-1 15,-6 5 1-15,-12 11 2 16,-3 8-4 0,-6 7-1-16,-6 12-2 15,-6 4-2-15,0 3 0 0,0 3 0 16,3 5 0-16,6-2 0 16,6-1 0-16,6-10 3 15,3 3-2-15,3-6-1 16,0 0 3-16,0-2 2 15,-3-3 4-15,-3 0 2 16,-6 2 3-16,-6 3 1 16,-9-2-3-16,-6 5-3 15,-3 0-5-15,0-3-2 16,1 0-19-16,-1 3-7 16,0-3-16-16,6-5-7 15,9 0-22-15,9 0-6 16,9-5-33-1</inkml:trace>
  <inkml:trace contextRef="#ctx0" brushRef="#br0" timeOffset="11393.212">16296 3223 228 0,'-12'-11'85'0,"12"8"-46"0,-3-7-21 0,3 7 25 15,0 3-9-15,-3 0 0 16,0 0-13-16,0 0-3 16,-3 5-10-16,0 6-1 0,0 2 0 15,0 3-3-15,-3 3-3 16,3-1-3-16,0 1 1 16,6-3 1-16,0-1 0 15,3 4-3-15,3 2 0 16,3-2 2-16,3-1 0 15,0-2 1-15,0 0 2 16,0 0 1-16,-1 0 3 0,-2 0 3 16,0 2 5-16,-6-2-6 15,-3 0-2-15,-6 0-1 16,-3 0-1-16,-2-1-22 16,-1 4-8-16,-3-6-33 15,-3-5-15-15</inkml:trace>
  <inkml:trace contextRef="#ctx0" brushRef="#br0" timeOffset="11577.227">16171 3204 288 0,'29'-16'110'0,"-11"11"-60"0,15-8-41 0,-12 7 27 15,9-7-16-15,5 0-3 16,7-8-10-16,3 2-5 15,2-2-1-15,-2 5-30 0,-4 3-10 16,-2 5-27-16,-6 0-11 16,0 5-34-1</inkml:trace>
  <inkml:trace contextRef="#ctx0" brushRef="#br0" timeOffset="11906.326">16620 3503 252 0,'-9'37'93'16,"12"-24"-50"-16,-3 9-37 0,3-15 20 0,3 4-12 15,3-3-3-15,0-5 0 16,3-1 0-16,3-4-5 16,2-6 0-16,7-6 1 0,3-1 1 15,0-1 2-15,-3-3-5 16,-3-7-1-16,-4-1 11 15,-8 1 5-15,-6-1 1 16,-6-2-1-16,-9 0-8 16,-5 0-3-16,-4 5-1 15,0 6 0-15,-3 4-4 16,-3 9-3-16,0 5-11 16,1 5-4-16,2 6-26 0,6-3-9 15,6 3-21-15,3-1-7 16,6 3-44-1</inkml:trace>
  <inkml:trace contextRef="#ctx0" brushRef="#br0" timeOffset="12129.885">17308 3236 324 0,'29'-11'121'0,"-20"17"-66"0,-3-1-31 0,-3 0 35 0,-6 8-25 16,-6 6-9-16,-9 5-13 16,-8 13-6-16,-4 0-3 15,6-8-5-15,-9 11-1 0,4-6-27 16,5-2-10-16,6-6-26 16,3-2-9-16,3-5-68 15</inkml:trace>
  <inkml:trace contextRef="#ctx0" brushRef="#br0" timeOffset="12312.671">17064 3133 352 0,'-3'0'132'0,"3"0"-72"0,3-3-68 0,-3 3 21 16,0-5-22-16,0 5-7 15,0-8-57-15,0 3-27 16,0-9-24-16,2 4-7 16</inkml:trace>
  <inkml:trace contextRef="#ctx0" brushRef="#br0" timeOffset="12474.107">17501 3503 420 0,'-9'29'159'0,"9"-16"-86"0,-3-7-83 0,3-6 25 0,-9 0-51 15,0-6-17-15,-3-7-117 16,3-8-52-16</inkml:trace>
  <inkml:trace contextRef="#ctx0" brushRef="#br0" timeOffset="14189.652">17998 3143 232 0,'9'3'88'0,"-3"5"-48"0,-6 0-12 16,0 0 32-16,0 2-18 15,-6 6-4-15,0 5-16 16,0 6-4-16,0-1-10 16,0 1-7-16,0-1-2 0,0 1 3 15,3-4 1-15,0 1-19 16,0-3-7-16,3-10-30 15,3 0-11-15,3-6-62 16,6 0-33-16,0-5 75 16</inkml:trace>
  <inkml:trace contextRef="#ctx0" brushRef="#br0" timeOffset="15598.932">18001 3260 192 0,'12'-6'71'0,"-9"-2"-38"0,6-2-19 0,-6-1 22 16,0 1-9-16,3-6-1 16,0-3-9-16,0-2-2 15,3 0-9-15,0-5 0 0,0-4 4 16,2 1-4-16,1 3-1 15,0-1-2-15,-3 1 0 16,0-1-2-16,0 4-1 16,-3 1 1-16,0 4 1 15,-3 2-1-15,0 6-1 16,-3-4 1-16,0 6-1 16,0 3 0-16,0-3 0 0,-3 5-3 15,3 3 2-15,-3 6 1 16,0 2 2-16,0 2 1 15,0 4 3-15,0 1-8 16,-3 1 0-16,0 16 0 16,-3 2 3-16,0 6 0 15,-3 0-1-15,0 5-2 16,4 5 1-16,-1-5 1 16,3-3 2-16,0-2-1 15,0-8-1-15,3 0-2 16,3-14 4-1,3-7-4 1,3-6 1-16,0-5 7 16,3-8 6-16,0-5 0 15,2-8 1-15,4-6-5 0,0 1-3 16,3 5-2-16,-3-1-3 16,0 6 1-16,0 3 1 15,-3 5-1-15,0 3-1 16,-4 2 3-16,1 6 0 15,0 8-6-15,-3 4 0 16,3 7 3-16,0-6 2 16,0 2 0-16,3-2-2 15,0-3-2-15,0-5 1 16,0-3 5-16,3-7 5 16,-1-1 1-16,-2-10 2 15,0-3-6-15,0-3-2 16,-3-2-2-16,-3 5 1 0,0-7-4 15,-3-1 0-15,-3 0-12 16,0 3-7-16,-3 5-25 16,0 3-8-16,0 2-13 15,0 6-1-15</inkml:trace>
  <inkml:trace contextRef="#ctx0" brushRef="#br0" timeOffset="15826.704">18611 3138 236 0,'9'21'88'0,"0"-21"-48"0,-3 3-7 0,-3 2 31 16,-3 3-18-16,-3 3-6 15,0 2-17-15,-3 3-5 16,0 5-10-16,-3-8-5 0,0 3-2 15,3-5-26-15,0-4-8 16,4-1-32-16,2-6-13 16,2 0-52-1</inkml:trace>
  <inkml:trace contextRef="#ctx0" brushRef="#br0" timeOffset="15989.432">18662 2770 244 0,'0'-21'93'0,"0"18"-50"0,0-2-44 16,0 5 20-16,-3 0-20 15,0 0-5-15,3 0-38 16,0 0-16-16,3-3-35 16,3 3-14-16</inkml:trace>
  <inkml:trace contextRef="#ctx0" brushRef="#br0" timeOffset="16229.583">18936 2664 260 0,'-3'8'99'0,"3"3"-54"0,-3-6-28 0,3 0 25 16,-3 1-9-16,-3 7 0 16,0 11-7-16,-3 13-4 15,0 8-12-15,-3 8-4 0,0 5 0 16,0-5-5-16,3 5-1 15,0-5-2-15,4 3 0 16,-1-9-11-16,3-4-7 16,0-9-27-16,0 0-12 15,0-7-38-15,0-6-13 16,0-5 12 0</inkml:trace>
  <inkml:trace contextRef="#ctx0" brushRef="#br0" timeOffset="16772.628">18638 3043 228 0,'-3'-11'85'0,"9"8"-46"0,6 1-32 15,-6 2 20-15,3 0-1 16,6 0 4-16,0-11-5 16,5 1-3-16,7-6-12 15,6-5-4-15,3-6 0 0,-1-13-3 16,4 1-2-16,6 2 0 15,2 2 1-15,-2-4-3 16,-6-1 0-16,-4-5 3 16,-5 5 1-16,-6 1-1 15,-6 2 1-15,-9 2 2 16,-3 9 4-16,-6 7 7 16,-3 14 2-16,-6 5-9 0,-6 13-3 15,-6 14-4-15,-6 12 1 16,-2 4-4-16,2 10-2 15,0 13 2-15,3 5 2 16,3-2 0-16,4-6-1 16,5-10 1-16,3-8-1 15,6-8-5-15,3-5 1 16,3-8 0-16,9-11 2 16,5-8 1-16,10-5 1 15,6-7 0-15,0-7 2 16,-3 1-3-16,-4 2 0 15,-2 6 3-15,-3 5 3 16,-3 8-2-16,-3 5 0 0,-3 3-1 16,-6 8-2-16,-3 2-2 15,-1 4 1-15,1-1-8 16,3-3-2-16,0-2-27 16,0-6-13-16,3-4-31 15,3-4-11-15,3-4-14 16</inkml:trace>
  <inkml:trace contextRef="#ctx0" brushRef="#br0" timeOffset="17641.004">19763 2889 204 0,'-3'6'77'0,"3"1"-42"0,0 1-21 0,0 0 20 16,-3 6 3-16,-3 4 4 16,0 1-11-16,0-1-6 15,0-2-13-15,4-3-7 0,2 0-1 16,2-2-2-16,7-6-1 16,3-5 1-16,3-5 1 15,3-3-3-15,0-10-2 16,3-1-1-16,0 1 3 0,-1 2-2 15,-2 5 1-15,-3 6 2 16,-6 5 0 0,-6 16 2-16,-6 10 1 0,-6 14-1 15,-3 0-2-15,-6 18 1 16,-8 13-1-16,-7 6 6 16,-6 0 4-16,-2-3-3 15,-10 0 1-15,-3-5-5 16,4-9 0-16,5-4-1 15,0-11-2-15,4-11-19 16,5-7-8-16,3-17-4 16,7-10 1-16,5-13 15 15,6-13 6-15,6-9 6 16,12-2 2-16,6-5 1 16,9 0 0-16,5-11 0 15,13 0 2-15,12 0 1 0,2-3 1 16,4 6-2-16,5 8 1 15,-2-1-4-15,0 4-2 16,2 2 2-16,1 2 0 16,-7 4 7-16,-5-1 4 15,-6 5-1-15,-10 6 0 16,-8 5 8-16,-6 6 4 16,-6 4-5-16,-6 6-1 15,-6 8-9-15,-6 6-2 16,-3 4-7-16,-3 6-2 15,3 0-7-15,3 0-3 16,3 5 4-16,6-6 4 16,6 1 4-16,3-3 4 0,0-7 4 15,3-9 4-15,3-5 5 16,2-5 3-16,1-6-3 16,3-2 0-16,-3 0-2 15,-3-3 0-15,-3-5 0 16,-3-3 2-16,-6-3 2 15,-6 1-1-15,-3 2-7 16,-6 5-5-16,3 6-2 16,-15 3 1-16,0 10-8 15,-3 8-1-15,0 0-12 16,-2 5-5-16,2 3-23 16,3 2-7-16,3 3-14 15,6 1-5-15,6 4-42 16</inkml:trace>
  <inkml:trace contextRef="#ctx0" brushRef="#br0" timeOffset="18377.588">20484 3032 208 0,'11'-5'79'0,"-8"-6"-42"0,-3 9-19 0,0 2 25 15,-3 0 0-15,-2 2 2 0,-4 9-17 16,-3-3-4-16,0 5-14 16,0 0-2-16,0 3-1 0,0-3-3 15,3 1-1-15,3-4 1 16,3 1 0-16,3-3-7 16,3-3 0-16,6-2-8 15,3-3-1-15,3 0 2 16,3-3 1-16,-3-10 6 15,0 5 1-15,-1 3 2 16,-2-6 2-16,-3 3-3 16,0 3-2-16,0 5 4 15,-3 2 1-15,0 6 0 16,0-5 1-16,0 8-2 16,3-9-1-16,0 3-2 15,3 1 1-15,3-1 3 16,2-10 3-16,1-3-2 0,0-3-2 15,3-5 2-15,-3-2 2 16,0-11-2-16,-3 0-2 16,-4-3 6-16,-2-8 5 15,-3 0 0-15,-3 1 1 16,-3 7-7-16,-3 6-4 16,-6 4 1-16,-2 9 2 15,-4 5 2-15,0 6 3 16,3 7-7-16,3 5-2 15,3 6-1-15,6-2 2 16,9-1-6-16,3 0 1 16,6-8-1-16,8 3 2 0,10-8 3 15,3 3 2-15,0 2-1 16,-7 3-2-16,-5 3-2 16,-6 2 1-16,-6 11 3 15,-9 5 1-15,-6 5-1 16,-6 1 1-16,-6-1-4 15,0-2 0-15,0 0-1 16,6 2 0-16,3-10 0 16,6 0 0-16,3-9-3 15,6-1-1-15,0-6-37 16,9-8-16-16,3-8-32 16,2 2-13-16,1-12-6 15</inkml:trace>
  <inkml:trace contextRef="#ctx0" brushRef="#br0" timeOffset="18750.982">21314 3098 168 0,'-6'3'66'0,"6"0"-36"0,0 12-15 0,0-9 20 16</inkml:trace>
  <inkml:trace contextRef="#ctx0" brushRef="#br0" timeOffset="19652.495">21317 3125 385 0,'12'-6'46'16,"3"1"-23"-16,3-5-6 0,0-4-3 16,-1-4-5-16,-2-9-3 15,0 4-3-15,-3 1-3 16,-3-1 1-16,-3 4-1 16,-6 3 2-16,-3 3 3 15,-6 2 0-15,-9 9 2 16,-12 2-2-16,-2 2 2 15,-1 17-4-15,-3 5 0 16,0 5-1-16,1 3-2 16,5 2 1-16,6 8-1 15,3 1-3-15,12-1 2 16,9-2 7-16,9-11 4 16,9-5 1-16,3-6 1 0,15-15-4 15,11-11 0-15,7-11-5 16,6-7 0-16,2-1-1 15,-5-4-2-15,2-9 1 16,1-8 1-16,-7 3-3 16,-5 6 0-16,-12-4 3 15,-10 9 3-15,-5 5-4 16,-9 10-3-16,-6 3 3 16,-6 11 1-16,-3 5 0 15,0 5-2-15,-3 6 1 16,3 0 1-16,0-1-3 15,3 6-2-15,0 5 2 16,0-5 0-16,0 3 1 0,0-1 2 16,-3 1-3-16,-3 2 0 15,-6 3 1-15,-3-3 2 16,-2 0-6-16,-4 3 1 16,-3 0-6-16,-3-1 1 15,0 1-7-15,1 3-1 16,-1-9 7-16,6 3 2 15,3-2 5-15,9-6 1 16,6 0 1-16,9-10 0 16,6-6 2-16,9-7 1 15,3-9-1-15,8-5-2 16,13 1 1-16,6-9-1 0,2-3 2 16,1-4 3-16,5-9 7 15,-5 0 2-15,-6-7-5 16,-4-1-3-16,1 1-1 15,-6-3 1-15,-4-14-3 16,-5 1-2-16,-9-1 0 16,-6 6 1-16,-3 11 1 15,-6 12 1-15,-3 6 2 16,-3 8 1-16,-3 11 3 16,-3 4 1-16,-6 14-5 15,0 14-2-15,-3 17-4 16,0 17-1-16,0 8 1 15,0 4 2-15,-5 14-3 16,2 11 0-16,0-3 1 0,3-2 0 16,6-17-9-16,0-5-2 15,6-5-21-15,3-8-9 16,3-8 0-16,0-8 1 16,12-13-50-1,0-8-40 1,0-11-23-16,0-12 81 15</inkml:trace>
  <inkml:trace contextRef="#ctx0" brushRef="#br0" timeOffset="19849.025">21829 2760 296 0,'-12'0'112'0,"21"0"-60"0,9 0-50 16,-6 0 25-16,3 0-12 15,3-11 0-15,8 3-9 16,10 0-2-16,3-10-2 16,-1-4-17-16,10-4-7 0,3-6-33 15,2-5-13-15,4 5-52 16</inkml:trace>
  <inkml:trace contextRef="#ctx0" brushRef="#br0" timeOffset="21488.547">22222 2844 236 0,'0'0'90'0,"0"3"-48"0,-3 2-25 16,3 1 27-16,-3 1-16 15,-3 7-6-15,0-1-13 16,-3 3-6-16,3 5-2 16,0 3-1-16,0-3 2 0,0-3-21 0,3-2-9 15,3 3-19-15,0-11-6 16,3 0-56 0</inkml:trace>
  <inkml:trace contextRef="#ctx0" brushRef="#br0" timeOffset="21680.654">22249 2728 268 0,'-9'-29'101'0,"9"18"-54"0,-3-5-28 0,3 8 26 16,0 6-21-16,-3-9-6 15,0 3-13-15,3 0-4 0,0-5-1 16,0 0-33-16,3 2-13 0,3-7-41 15,3 4-17-15,3 1 6 16</inkml:trace>
  <inkml:trace contextRef="#ctx0" brushRef="#br0" timeOffset="28238.629">22314 2897 160 0,'3'-5'63'0,"0"2"-34"0,0-2-19 15,6 2 20-15,-3 1-9 16,0-1 0-16,0 0-6 16,0 1 1-16,-3-1 4 15,6 6-11-15,-3 5 6 16,3 5 3-16,-3 5-8 15,-3 4-3-15,3-1-2 16,-4 3-1-16,-2-1-2 16,0-1 1-16,0-4 0 0,0-2 1 15,0-5 0-15,0-1 2 16,-5-5-5 0,5-10 3-16,3-3 3 15,-1-2-4-15,4-9-2 16,-3-5 0-16,3-2 1 15,0-1 3-15,3 1 2 16,0 5-3-16,0-6-3 16,3 9 0-16,0 5 1 15,0 5-1-15,0 2 2 16,3 9-2-16,0 8 2 0,-1-4-2 16,-2 4 2-16,0 15-2 15,-3-4 2-15,0-1-2 16,-3-3 2-16,0-2-2 15,-3-3-1-15,0-5-4 16,0-2 0-16,0-4-3 16,3-4 0-16,0-17-1 15,0 1 2-15,3-4 4 16,0 4 3-16,0-1-2 16,-1 6-2-16,1 5-1 15,0 3 3-15,3 5 0 16,-3 5 3-16,0-2-1 15,3 2-1-15,3 8 1 16,-3-2-1-16,0 5-3 16,3-3 2-16,-1-5-4 0,4-3-1 15,0 3 3-15,0-5 1 16,0 0 2-16,3-9 0 16,0-4 0-16,5-1 0 15,-2-2 2-15,3-3 1 16,-3 0 1-16,-3 0 0 15,-4 0-2-15,-5 1 1 16,0 1 11-16,-6 1 6 16,-3 0-4-16,-3 5 1 15,-3 3-4-15,-6 5 0 16,-6 0-10-16,1 8-1 16,-4 5-7-16,0 5 1 15,3 3 0-15,0 6 2 16,0-1-1-16,12-2 1 0,-3-8-5 15,3-3-3-15,3-2 3 16,3-3 2-16,3-8 0 16,3-8 1-16,6-8 0 15,3-3 3-15,0 1 0 16,-3-6 3-16,-1 3-3 16,1 0 0-16,0 5 1 15,-3 3 0-15,0 5 0 16,0 5 2-16,0 6 1 15,0 7 1-15,-6 4-2 16,6-1-2-16,-3 5 1 16,-1 3-1-16,1-2 0 15,-3 2 0-15,0-10 0 16,0-1 0-16,3-2 0 0,-3-10 0 16,6-9 2-16,-3 0 3 15,0-2 2-15,6-5 1 16,-3-9 0-16,0-4 2 15,-3-7 1-15,-1-7 3 16,-2-5-1-16,0-11 0 16,-3 1-3-16,-3 1-1 15,6 12-5-15,-3 4-3 16,0 14 0-16,-3 3 1 16,0 7-3-16,3 19 0 15,0 11-1-15,0 10 0 16,-3 11 0-16,9 7 0 0,-3 9 0 15,0 5 0-15,0 10-3 16,-3-4 1-16,9 4-7 16,-3-7-3-16,0-9-28 15,0-4-12-15,0-14-21 16,0-5-8-16,-1-14-35 16</inkml:trace>
  <inkml:trace contextRef="#ctx0" brushRef="#br0" timeOffset="28453.824">23276 2601 312 0,'-33'26'115'0,"30"-18"-62"0,-3 0-38 0,6-8 29 15,0 0-26-15,9 5-7 16,0-5-8-16,6-5-3 15,3 0 1-15,2-6-23 0,10-5-8 16,3-13-29-16,6 3-13 16,-4 2-54-1</inkml:trace>
  <inkml:trace contextRef="#ctx0" brushRef="#br0" timeOffset="29215.191">23564 2979 280 0,'0'29'104'0,"6"-23"-56"0,3-6-45 16,-3 0 21-16,3-11-10 16,3-5 2-16,0-2-11 15,0-4-3-15,3-1-2 16,-3-4 2-16,-3 1 1 0,-4-1 1 15,-5 6 2-15,0 5 1 16,-2 3 1-16,-7 5-2 16,0 5 1-16,-3 11-6 15,-3 0-1-15,0 11-2 16,6-6 0-16,-3 6 0 16,12 4-2-16,0 6-6 15,9-7-4-15,3-4 3 0,6-2 4 16,12-5 4-16,2-6 2 15,7-5 3-15,0-13 3 16,2-3 0-16,-2-5 2 16,-3-1-4-16,-6-1 0 15,2 2 5-15,-8-6 3 16,-9 1 2-16,0 7 5 16,-9 3-6-16,-6 6-2 15,-3 4-3-15,-3 12 0 16,-12-4-4-16,0 11-2 15,0 6 0-15,0 5-1 0,4 2-3 16,2 3 0-16,3 0-1 16,3-7 0-16,6-4 0 15,9-2 0-15,-3-5 5 16,9-3 3-16,-1-11 1 16,4-10 2-16,0-6-2 15,3-5 2-15,0-5-2 16,6-8 0-16,-7-5 1 15,-2-6 3-15,-3-15 5 16,0-9 1-16,-9 1 0 16,3-1 4-16,-9 1-5 15,0 13 2-15,0 10-5 16,0 11 1-16,-9 11-9 16,6 5-2-16,-6 15-10 0,0 19-2 15,0 14-1 1,-3 13 2-16,9 18-1 0,3 5 2 15,3 6-6-15,9-5-1 16,-3-1-20-16,9-2-7 16,9-11-26-16,0-2-11 15,2-3-59 1</inkml:trace>
  <inkml:trace contextRef="#ctx0" brushRef="#br0" timeOffset="52561.661">8664 4228 328 0,'-6'8'123'0,"3"-3"-66"0,-6 6-44 16,3-6 30-16,0 6-15 16,-3 5-4-16,0 2-11 0,0 3-6 15,-3 0-4-15,0 3-3 16,-3-3 1-16,3-2-21 0,4-1-9 15,2-2-29-15,0-2-14 16,3-6-47 0</inkml:trace>
  <inkml:trace contextRef="#ctx0" brushRef="#br0" timeOffset="52726.732">8646 3990 244 0,'-15'-8'90'0,"9"11"-48"0,-3-1-42 0,6 1 16 0,-3 0-11 16,3-1-3-16,0 1-41 15,3 5-19-15,0 0-41 16,6 0-15-16</inkml:trace>
  <inkml:trace contextRef="#ctx0" brushRef="#br0" timeOffset="53070.456">8881 4199 320 0,'-12'5'121'0,"12"1"-66"0,-6-1-49 16,3 0 28-16,-3 0-22 15,-3 1-4-15,0-1-7 0,3 0-4 16,3 1 2-16,3-1 0 0,9 3 1 15,3 0 0-15,6-3 0 16,3 6 0-16,3-3 2 16,2 2 3-16,4-2 4 15,-3 0-2-15,-6 0-2 16,-6 0 2-16,-6 2 0 16,-12 4-1-16,-6 2-1 15,-6-1-6-15,-3 4 1 16,-6-6 0-16,0 0 0 15,1-2-18-15,2 0-8 16,6-3-28-16,3-1-13 0,6 1-71 31</inkml:trace>
  <inkml:trace contextRef="#ctx0" brushRef="#br0" timeOffset="54076.933">9176 4008 196 0,'0'-2'74'0,"0"-1"-40"0,-3 3-22 0,3 0 21 0,-3 0-4 15,0 3 3-15,-3 2-7 16,0 3-1-16,-6 0-13 15,0 3 0-15,-3 7 0 0,-3 9-4 16,0 7 1-16,1 11-3 16,-1 5 2-16,0 3 2 15,0-3 2-15,3 3-5 16,0 3-4-16,0 2 1 16,-3 0 2-16,1-5-4 15,-1-3-1-15,0-2 0 16,0-6 2-16,0-5-17 15,0-2-6-15,0-9-30 0,1-2-12 16,-1-5-36 0,0-6-43-16,6-8 45 15</inkml:trace>
  <inkml:trace contextRef="#ctx0" brushRef="#br0" timeOffset="54333.629">8690 4551 212 0,'9'-13'79'0,"3"7"-42"0,9-4-23 0,-9 7 20 0,3 0 0 16,3-2 5-16,6-3-13 16,2 3-4-16,1 0-12 15,3-6-2-15,3 0-1 0,5 1-3 16,4-3-3-16,-3-1 0 15,-1-1-1-15,1-1-38 16,3 2-16-16,-1 1-33 16,4 5-11-16,0-8 4 15</inkml:trace>
  <inkml:trace contextRef="#ctx0" brushRef="#br0" timeOffset="55249.005">9780 4466 160 0,'-3'8'63'0,"9"-8"-34"0,3 0-10 16,-3 0 21-16,3-5-14 15,3-3-2-15,2-5-8 16,4-6-2-16,6-7-8 15,6-6-4-15,0-2-1 0,-1-1 5 16,-5 1 6-16,-3-1 3 16,-3 4 3-16,-3 1-4 0,-6 7 0 15,0-1-2-15,-3 5 0 16,-3 3 0-16,-3 6 2 16,-3-1-5-16,-6 6-1 15,-6 2-4-15,-6 9-3 16,-3 10 0-16,-3 10 1 15,1 6-3-15,2 10 0 16,0 0 1-16,-3 3 0 16,3 0-3-16,1 0 2 15,-1 0 1-15,0 6 0 16,3 2-3-16,3-3 2 16,0-3 1-16,3-2 0 0,4-2 0 15,-1-6 0-15,3-5-3 16,3-3 2-16,3-6 1 15,0-4 0-15,3-3-3 16,3-6 0-16,3 1 2 16,3-6 2-16,0-7-2 15,0-6 0-15,2-3 1 16,1-7 2-16,0-6-1 16,3-5-1-16,0-6 3 15,-3-4 0-15,0-1 1 16,-3 3 2-16,0 5-3 15,-6 3 0-15,-3 5-1 16,-3 3-2-16,-3 5 1 16,-3 0 1-16,-3 6-14 0,-3 2-7 15,0 5-17-15,0 3-5 16,-3 5-16-16,4 3-4 16,2 3-46-1</inkml:trace>
  <inkml:trace contextRef="#ctx0" brushRef="#br0" timeOffset="56237.376">10220 4479 168 0,'24'-23'66'0,"-18"20"-36"16,0-5-9-16,-3 3 25 0,0-1-2 15,-6-2 1-15,-3 1-11 16,-3 1-6-16,-3 1-16 16,-6 2 1-16,-2 3 3 0,-1 3-6 15,-6 5-1-15,3 2-3 16,0 4-1-16,1-1-6 16,2 0 1-16,3 0 0 15,6 3 0-15,3 3 0 16,3-3 0-16,6-3 0 15,3-3 0-15,3-2 0 16,6-5 2-16,0-3-1 0,3-5-1 16,3-6 1-16,2 1-1 15,1-4 0-15,0 1 0 16,3-5 4-16,-3 2 5 16,-3 0-3-16,-4 3-1 15,-2 2 0-15,-3 3-1 16,0 5-2-16,-3 3-2 15,0 6 1-15,-6 2 1 16,0 2-3-16,0 1 0 16,0 2-1-16,3 0-2 15,3 3 3-15,0 0 2 16,0-3-2-16,0-2 0 16,0-3 1-16,3-6 2 0,0-4 1 15,3-3 1-15,3-3-5 16,2-3-1-16,1 0 1 15,0-4 2-15,0 4 0 16,-3 0 2-16,-3 3-2 16,-3 3-1-16,-3 5-2 15,-6 5 1-15,-3 3-1 16,0 3 0-16,-3 2 2 16,0 6 0-16,3-1 0 15,0 1 2-15,3-1-3 16,3-2 0-16,3-3-1 15,3-5-2-15,3-5 3 16,2-6 2-16,1-5 0 0,0-5 2 16,3-5-2-16,3-1-1 15,3-5 1-15,3-5-1 16,-1-5 0-16,1-9 2 16,0 1 1-16,0-8 3 15,-1 0-3-15,4 2 0 16,-3 8 1-16,-3 6 2 15,-3 0-3-15,-3 7 0 16,-4 6-1-16,-5 5 1 16,-3 3 0-16,-6 5 3 15,-3 8-8-15,-6 10 0 16,-3 9 0-16,-2 13 3 16,-1 5 2-16,-3 16 3 15,-3 5-5-15,-3-3-3 16,0 6 1-16,1 3 0 0,5-6-2 15,6-2 2-15,3-9-8 16,6-7-2-16,3-11-14 16,3-8-6-16,6-8-22 15,-3-13-6-15,9-8-26 16,3-5-12-16,2-5 0 16</inkml:trace>
  <inkml:trace contextRef="#ctx0" brushRef="#br0" timeOffset="56419.402">10512 4252 316 0,'-39'0'121'0,"22"5"-66"0,-7 0-47 0,15-2 29 16,0-3-23-16,0 0-7 15,3-3-30-15,3 1-12 16,9-6 18-16,6-3-54 0,6-2-18 15,14 0-23 1</inkml:trace>
  <inkml:trace contextRef="#ctx0" brushRef="#br0" timeOffset="56794.459">11706 4225 316 0,'0'-2'118'0,"9"4"-64"0,0 1-59 16,-9-3 20-16,-6 5 6 15,0 1 6-15,-3 2-7 16,-3 7-4-16,-6 7-9 15,0 4-1-15,-3 6 1 0,0 0 3 16,1 2 1-16,5 6-5 16,3 2-4-16,3 3-1 15,6-8 1-15,3-3-3 16,6-4 0-16,6-7 1 0,3-7 2 16,2-8-10-16,4-5-4 15,3-6-21-15,6-10-6 16,0-8-26-16,-1 0-9 15,-8-1-56 1</inkml:trace>
  <inkml:trace contextRef="#ctx0" brushRef="#br0" timeOffset="57259.488">11482 4487 260 0,'-3'0'99'16,"6"0"-54"-16,6-2-55 0,0-1 14 0,3-2-12 16,6-3 0-16,9 0-12 15,3-5-2-15,5-1 12 16,7 4-19-16,3-1-6 0,-1 1-3 16,-2 4 0-16,-6 4 16 15,-4 4 6 1,-5 6 8-16,-6 3 25 15,-6 5 13-15,-6 2 0 16,-3 3 0-16,-6 6-3 16,-3 7-2-16,-3 1-14 15,0-4 15-15,3 1 10 0,0 0-2 16,3-8 1-16,6-6-7 0,0-4-3 16,6-9-5-16,3-8-2 15,3-5-8-15,2-10-4 16,7-9-3-16,-3-2-3 15,-6 0 3-15,-3-5 2 16,-6-1 4-16,-3-2 2 16,-6 8-5-16,-6 3-4 15,-6 4-4-15,-3 7 1 16,0 4-23-16,-6 8-12 16,3 6-14-16,3 2-5 15,6 3-76 1</inkml:trace>
  <inkml:trace contextRef="#ctx0" brushRef="#br0" timeOffset="57650.234">12789 4511 272 0,'-15'16'104'0,"6"-3"-56"0,-11 11-34 0,11-11 26 16,-3 1-7-16,0-1 3 15,0-3-9-15,3-2-4 16,0-2-13-16,3-6-4 0,6-6 0 15,3-4-5-15,6-6-3 16,6-3 3-16,3 1 3 16,0-6-3-16,2-2-3 15,1-4 1-15,-3 4 2 16,0 2-7-16,0 3-3 16,0 5-20-16,0 6-8 15,-1 4-28-15,-2 6-11 16,-3 3-54-1</inkml:trace>
  <inkml:trace contextRef="#ctx0" brushRef="#br0" timeOffset="58268.156">13084 4622 264 0,'9'-8'101'0,"3"-2"-54"0,6-11-39 16,-7 10 24-16,1-2-9 15,3 0-1-15,0-9-6 16,-3-1-2-16,-3 1-8 16,-3 1 7-16,-3 0 6 0,-6 5-1 15,-6 3-1-15,-3 2-9 16,-6 9-3-16,-3 2-3 16,-2 8-2-16,-4 8-2 15,0 2 1-15,3 6 1 0,3 5 2 16,3 5-3-1,7-2 0-15,5 0-1 0,3-6 0 16,9-4-3-16,6-7 1 16,2-4 2-16,10-6 1 15,12-10-4-15,3-8-1 16,2-11-6-16,7-3 0 16,-3 1-5-16,5 0 0 15,-2-4-3-15,-4-4-1 16,-2 2 3-16,-3 1 3 15,-3-1 7-15,-4 5 4 16,-5 6 1-16,-6 5 1 16,-6 6 2-16,-6 15 8 15,-3 3 5-15,-3 5 0 16,-3 3 0-16,-3 8-3 16,-6 0 1-16,0 2 5 15,-3 6 2-15,-3 5 2 16,0 8 2-16,0-8-1 15,-3 5 2-15,-2-2-15 16,-1 0-5-16,0-6-2 16,0-2 1-16,-3-6-1 15,3-5-1-15,4-5-10 16,-1-5-6-16,3-6-30 16,0-7-12-16,3-6-10 15,3-6-3-15,3-15-49 16</inkml:trace>
  <inkml:trace contextRef="#ctx0" brushRef="#br0" timeOffset="58450.724">13646 4053 356 0,'15'-10'132'0,"-9"7"-72"0,-3 1-66 0,-3-1 25 16,0 3-15-16,0-3-2 15,0 3-43-15,0-2-20 0,0 2 31 16,3 2-43-16,0 6-12 0,3 8-12 31</inkml:trace>
  <inkml:trace contextRef="#ctx0" brushRef="#br0" timeOffset="58791.056">13774 4511 272 0,'6'3'104'0,"0"-1"-56"0,3-2-34 16,-3-2 26-16,3-1-16 15,3-5-1-15,3 0-13 16,3-5-6-16,-3-3-3 16,0-2 3-16,-1-4 5 0,-2-7 6 0,-3 3 5 15,-3 2-1-15,-6 8 0 16,0 3-4-16,-6 2-1 15,-3 6-6-15,-3 8-3 16,1 5-5-16,-4 5-2 16,0 8 1-16,0 0 0 15,3 0 1-15,0 1 0 16,3-1-3-16,6-3 0 16,3 1-20-16,6-1-10 15,3-2-23-15,3 3-7 16,3-9-35-16,12 1-15 15,2-6 9 1</inkml:trace>
  <inkml:trace contextRef="#ctx0" brushRef="#br0" timeOffset="59334.07">14257 4202 224 0,'3'-22'85'0,"3"14"-46"0,-1-2-21 15,1 5 23-15,-3-1-4 16,0 1 3-16,0-3-13 16,0 0-5-16,-3 0-12 15,0 0-4-15,0 0-2 0,0 0-2 16,0 0-2-16,0 1 1 16,0-1 1-16,0 2-1 15,0 1 2-15,3 0-4 16,0-1-2-16,0 1-1 0,0-3 3 15,0 3 2-15,0-3 2 16,3 0-4-16,-3-3 1 16,0 1 2-16,0-1 3 15,0 1 0-15,-3-1 0 16,0 3 3-16,0 6 5 16,0-1-5-16,0 3 0 15,-3 8-4-15,0 5-3 16,-3 3 2-16,0 2 0 15,-3 6 3-15,0 11 3 16,-3 2-2-16,-2 0 1 16,-1 5-3-16,0-2 0 15,0-3-3-15,0-5 1 16,3-3-4-16,3-6 0 0,0-1 1 16,3-6 0-16,3-3-3 15,6-3 2-15,0-2-8 16,3 0-4-16,3-3-7 15,3-5-2-15,3 0-15 16,0-5-4-16,3-3-24 16,-3-2-9-16,-1 2-49 15</inkml:trace>
  <inkml:trace contextRef="#ctx0" brushRef="#br0" timeOffset="59662.027">14498 4133 268 0,'3'-27'101'0,"3"19"-54"0,0 0-35 0,-3 6 24 16,0-1 3-16,0 1 3 16,-3-1-18-16,0 3-9 15,0 0-9-15,0 8 2 0,-3 5 2 16,-3 8-3-16,0 8 1 15,-3 3-1-15,-3 5 1 16,0 3-2-16,3-3-1 16,3 0-3-16,0-8-2 15,3-3 1-15,3-4-1 16,6-7 0-16,3-1 2 0,3-4-14 16,3-4-5-16,3-12-20 15,2-2-6-15,-2-8-20 16,3-2-8-16,-3-16-60 15</inkml:trace>
  <inkml:trace contextRef="#ctx0" brushRef="#br0" timeOffset="59859.189">14444 4225 284 0,'-18'14'107'0,"18"-9"-58"0,0-2-35 0,0-3 26 15,6 2-20-15,3-2-3 16,9-5-22-16,12-3-9 16,3-5 7-16,8-3-26 15,10-3-10-15,8 3-26 0,4 6-9 16,-1 2-21 0</inkml:trace>
  <inkml:trace contextRef="#ctx0" brushRef="#br0" timeOffset="60592.674">15316 4344 300 0,'3'-5'112'0,"6"3"-60"0,-3 4-50 16,-6-2 23-16,0 0 0 16,0 5 5-16,0 1-12 15,0 4-3-15,-3 1-9 16,0 2 5-16,0 0 2 0,0 3-4 16,0 0-3-16,0 0-3 15,0-3-3-15,-3 0-2 16,0-2 1-16,3 0 3 0,0-3 1 15,-3-6-1 1,4 4 1-16,-4-12-2 0,6 4 2 16,-3-6-2-16,6-6 2 15,0-9-2-15,2-9-1 16,1-10 1-16,3-9 1 16,0-2-1-16,3 3 2 15,0 2 2-15,0 3 2 16,0 6-3-16,0 7-3 15,-3 6-3-15,0 7 1 16,0 16 1 0,0 9 0-16,-1 7 0 15,-2 16-3-15,0 11 2 16,-3 2 1-16,0 8 0 16,0 1 0-16,-3-4 0 0,3-4-3 15,3-9 2-15,0-8 3 16,0-2 1-16,3-5 3 15,0-6 3-15,0-5 2 16,0-5 3-16,0-11-3 16,0-8-1-16,0-13-6 15,0-8-3-15,2-14 2 16,4-7 0-16,0 3-1 16,3-6-2-16,0-3 1 15,0 1 1-15,-3 4-3 16,3 9 0-16,-7 5-4 15,1 11-1-15,-3 10-26 16,0 3-11-16,-3 13-20 0,3 8-8 16,-9 8-11-16,3 13-1 15,-3 5-34 1</inkml:trace>
  <inkml:trace contextRef="#ctx0" brushRef="#br0" timeOffset="61447.751">15751 4334 264 0,'-3'16'101'0,"12"-3"-54"0,-3 6-28 0,-6-12 29 0,0 4-8 16,-3 0 1-16,3 2-17 15,0-3-4-15,0-2-12 16,0 0-1-16,3-2 0 0,3-4-1 15,3-4-1-15,0-6-3 16,5 0 1-16,4-6-2 16,3-1-1-16,0-7-2 15,0 4 1-15,-3 2-1 16,-3 5 0-16,-7 9 0 16,1 2-2-16,-3 8 0 15,-3 2 3-15,-3 6 0 16,0 3 3-16,3-1-3 15,0-2 0-15,3-3 3 16,0 1 3-16,3-4 0 0,0-2 2 16,0-3-4-16,6-7 0 15,3-6-1-15,3-5 1 16,-1-6-2-16,4-7-1 16,0-9 3-16,0-10 0 15,0-8 1-15,-4 0 0 16,1-2 4-16,-3-3 5 15,-3-6-3-15,-3 3 0 16,-3 8-4-16,-3 8-1 16,-3 11-6-16,-3 10-1 15,-3 11 1-15,-3 13 0 16,-3 16-2-16,-3 13 2 16,-3 5-1-16,-3 6 0 0,0 13 2 15,1 8 2-15,2 0-3 16,6-3-2-16,6-5 4 15,3-6 1-15,6-4-3 16,6-9-1-16,3-7 3 16,5-6 1-16,10-11 0 15,12-7 1-15,0-8-2 16,2-14-1-16,4-10 1 16,2-13 1-16,-2-9-1 15,-6 1-1-15,-4-3 3 16,-5-2 0-16,-6-9-1 15,-6 6 1-15,-6 0-2 16,-6 5-1-16,-6 8 5 16,-3 10 1-16,-3 14-5 0,-6 13-2 15,-6 16-3-15,-6 19 0 16,-6 12 5-16,0 6 1 16,1 8 0-16,-1 14 1 15,0 1 0-15,0 1 3 16,3-3-3-16,1-5-2 15,8-8-33-15,3-5-14 16,6-3-39-16,6-8-14 16,6-6-62-1</inkml:trace>
  <inkml:trace contextRef="#ctx0" brushRef="#br0" timeOffset="61615.616">16894 4461 476 0,'0'13'178'0,"0"-8"-96"0,0 1-69 16,-3-4 41-16,0-2-36 15,-3 0-11-15,0-2-83 16,-3-12-35-16,0-7-96 16,0-18-39-16</inkml:trace>
  <inkml:trace contextRef="#ctx0" brushRef="#br0" timeOffset="105795.701">2398 11687 200 0,'0'-14'77'0,"9"6"-42"0,6-2-37 16,-6 7 14-16,6-2-13 15,-3 0-1-15,8-1 2 0,4 6 4 16,3 0-1-1,3-5 0-15,8 5 3 0,-2 3 3 0,18-3 2 16,2 0 1-16,4 2 0 16,2 1-4-16,10 0-3 15,8-1 9-15,9 4 2 16,1 2-3-16,-1-1-3 16,9 4-3-16,6 0-2 15,1-1-3-15,2 3 1 16,9 3-2-16,3-5 2 15,-3-3-4-15,6 2-2 16,3-2 2-16,6-5 0 16,3 2 1-16,9 1 2 0,0-6 1 15,3 0 1-15,8-3-5 16,-2-2 1-16,9-1 2 16,3-4 1-16,-1-3-1 15,10-1-2-15,0 1 1 16,-1 0 1-16,7 0-1 15,-15-1 2-15,-1 4-2 16,-2-9 2-16,-3 9-2 16,-6 2-1-16,32-5 1 15,-23 10 1-15,-21 3-1 16,-9 5-1-16,-9 1 1 16,-12 1-1-16,-6 4 0 15,-9 2 2-15,-5 3-12 16,-7 3-6-16,0-1-24 0,-11 1-10 15,-13-6-67 1</inkml:trace>
  <inkml:trace contextRef="#ctx0" brushRef="#br0" timeOffset="106487.357">9655 11115 284 0,'-21'-2'107'0,"21"2"-58"0,0 0-53 0,0 0 21 16,0 10-13-16,0 3 0 16,0 8 0-16,0 9 2 15,0 7-3-15,6 8-2 0,0 2 0 16,0 1-4-16,3-1 2 16,3-4 1-16,3-6 0 15,2-5 4-15,1-9 2 16,0-7 4-16,6-8 4 15,0-8 1-15,0-8 0 16,-4-8-5-16,1-10-2 16,-3-6 2-16,-3-2 1 15,-3-3-3-15,-6-6 0 16,-6 4-1-16,-3 2 1 0,0 2-2 16,-3 4-1-16,-3 7 3 15,-6 3 3-15,-3 5-2 16,0 8 0-16,-2 5-5 15,-4 3-3-15,3 5-9 16,-6 6-5-16,3 2-18 16,1 3-7-16,2 3-22 15,6-1-8-15,9 1-58 16,12-6-39 0,6-10 75-16</inkml:trace>
  <inkml:trace contextRef="#ctx0" brushRef="#br0" timeOffset="106996.436">10283 10718 224 0,'18'-2'85'0,"-9"15"-46"0,-6-3-26 0,0-4 24 16,-3-1-10-16,0 6-3 15,-3 4-6-15,0 7-1 16,-6 4-9-16,0 9 1 0,-3 4 4 15,0 9-3-15,-3 2 0 16,-3-2-4-16,0 2-1 16,1 0-6-16,-4-2 1 15,3-8 0-15,0-3 0 0,9-6 0 16,0-7 0-16,12-8-5 16,3-5 1-1,3-9 0-15,9-7 4 16,0-8 2-16,0-6-3 15,8-2 1-15,-2 0 0 16,0-3 2-16,3 6-1 16,3-4-1-16,-1 4-2 15,-2 5-1-15,-3 2 2 16,-3 3 0-16,-3 8 5 16,-4 5 5-16,-2 3-1 15,-3 3 3-15,-6 7-2 16,-6 6 2-16,-9 5-6 15,-5 11-1-15,-7 2-2 16,0 1 1-16,-6 2-9 0,-3-3-3 16,4 0-9-16,-4-5-1 15,3-5-12-15,6-5-5 16,6-6-17-16,7-16-94 31</inkml:trace>
  <inkml:trace contextRef="#ctx0" brushRef="#br0" timeOffset="107387.019">10842 11007 280 0,'-5'10'107'0,"2"-2"-58"0,-6 8-51 16,6-8 20-16,-3 3-13 15,0 2-3-15,-6 5-1 16,-6 1-1-16,3-1 0 16,3-2 0-16,3 0 0 0,0 0 2 15,6 0 3-15,6 0 0 16,0-3 0-16,6 0-1 16,0 0 2-16,0 3 1 15,0-2 1-15,0-1 0 16,-3 0 0-16,0 0-2 15,-3 0 1-15,-3 3-2 16,-3 6 0-16,0 1-3 16,-6-2 1-16,-9 1-11 0,3-1-4 15,0-3-14-15,0-4-4 16,4-4-15-16,-1-2-6 16,6-3-28-1,0-7-50-15,3-4 34 16</inkml:trace>
  <inkml:trace contextRef="#ctx0" brushRef="#br0" timeOffset="109293.859">10890 11303 156 0,'36'-16'57'0,"-18"11"-30"0,11-3-14 0,-11 5 17 16,0 1-4-16,3-4 2 0,0 1-3 16,0-3 0-16,0 0-14 15,-7 0 7-15,7 3 2 0,-6 0-4 16,-3-1-1-16,0 1-7 15,-3-3 0-15,-3 0-1 16,-9-2 3 0,-3-1-3-16,-3 6-2 15,0-1 2-15,-3 6 2 16,0 0 5-16,0 6-8 16,3 2-3-16,0 2-2 15,1 6-1-15,2 3 0 16,3-1 0-16,6 3-5 15,3 0 1-15,2-2 2 16,1-3 1-16,3 0-2 16,3-6 2-16,3-2 3 0,0-2 3 15,0-4 0-15,0-2 2 16,-1-5-2-16,1-3 2 16,0-5-2-16,0-6 0 15,0-5-1-15,-3-2 2 16,-3-6-5-16,0-2-1 15,-3-1 2-15,-4 1 1 16,1 0-1-16,-3-1 1 16,0 9 2-16,-3 5 2 15,0 5-6-15,0 3 0 16,0 5-1-16,0 5 2 16,0 3-1-16,3 11-1 15,0-1 1-15,3 1-1 0,0-1 0 16,3 1 0-16,3-3-3 15,0 0 0-15,6-3 2 16,-3-2 0-16,0-6-2 16,0-2 2-16,-1-1 1 15,1 1 0-15,-3 0 0 16,0 2 2-16,0 1-3 16,-3 4-2-16,0 3 2 15,-3 6 0-15,0 2-2 16,0 3 0-16,0 5-1 15,0 1 3-15,-3-1 0 16,3 0 1-16,-1 0 0 16,4 0 2-16,-3-2-1 15,0-3-1-15,0-3-2 0,3-3 1 16,0-2 3 0,0-5-1-16,0-6-1 15,0-5 1-15,0-2 1 16,0-9-1-16,0-7 2 15,0-6-4-15,3 0 0 16,-4 3 1-16,1 0 0 16,0 8 0-16,-3 5 2 15,3 3-3-15,-3 8-2 16,3 5 2-16,-3 7 2 16,0 7 0-16,3 2 2 15,-3 5-4-15,3 3-2 0,0-1 2 16,0 1 0-16,0 0 1 15,3-3 0-15,2 0 0 16,4-2 0-16,-3-6 0 16,0-2 0-16,0-6-3 15,3-5 2-15,0-5 1 16,-3-6 0-16,-1-5 2 16,1-5 1-16,0-8-4 15,3-3 1-15,-3 0-2 16,-3-2 0-16,-3 2 2 15,3 6 0-15,-6 7-3 16,0 3 0-16,-3 11 4 16,0 3 1-16,2 12 0 15,1 3-2 1,0 3 1-16,0 0-6 0,0 3 1 16,0 2 2-16,3 0 1 15,3-3 1-15,3-4 2 16,0-1-3-16,3-3-2 15,3-4 4-15,-1-6 1 16,4-6 0-16,0-1-2 16,0-4 3-16,-3-5 2 15,-1-2-4-15,-2-1-1 16,-3-2 2-16,-3 2 1 16,-3 3-1-16,-3 3 1 15,-3 3 4-15,-3 2 4 16,-3 5-4-16,-3 6 1 0,0 7-7 15,-3 4-1-15,0 1 0 16,3 7 0-16,0 1-3 16,3 1 2-16,6 0 1 15,3 0 2-15,3 0-3 16,3-1-2-16,3-4-1 16,3-3 0-16,6-3 3 15,2-5 0-15,10-8 3 16,0-5 3-16,3-6 0 15,-1-2 0-15,7-8-1 16,-3-3 0-16,-4-5-2 16,-2-3 1-16,-6 0-2 15,-6 1-1-15,-7 1 7 16,-5 4 5-16,-6 2-4 16,-6 3 0-16,-6 5-4 0,-11 6-1 15,-7 2-3-15,-6 13-1 16,-3 11-4-16,-3 10 1 15,4 6 0-15,-1 8 2 16,-3-1-1-16,7 4 1 16,8-1 0-16,6-2 0 15,9-6 0-15,6-7 0 16,6-4 0-16,6-7-2 16,6-5 5-16,8-6 3 15,7-10-1-15,6-14 0 16,5-7 1-16,1-6 2 0,-3-5-1 15,2-5 0-15,-5-11-1 16,-6-8 2-16,-3-5-1 16,-4-11 2-16,-2 0-4 15,-6-2 0-15,-6 5-1 16,-6 3-2-16,-3 7 1 16,-3 11 1-16,-3 3-1 15,0 5 2-15,-3 8 2 16,0 10 2-16,-3 9-1 15,0 10 1-15,-3 11-9 16,-3 20-3-16,-2 17 0 16,-1 18 1-16,-3 16 2 15,0 19 1-15,-3 10-2 16,0 3 2-16,7 0-6 0,5-3 0 16,12-10-15-16,6-9-3 15,11-12-18-15,13-17-5 16,12-15-17-16,11-19-6 15,19-37-68 1</inkml:trace>
  <inkml:trace contextRef="#ctx0" brushRef="#br0" timeOffset="110677.48">13989 11060 284 0,'-9'-8'107'0,"3"2"-58"0,0 1-42 0,3 2 26 0,-3 1-19 15,-6-4-2-15,0 1-6 16,-3 3-1-16,-3-1-3 16,1 3 3-16,-4 5 1 0,0 3 0 15,-3 8 1-15,-3 3-4 16,3 7-2-16,4 0 0 15,2 4-1-15,6-1 0 16,3-3 0-16,6-2-3 16,3-3 2-16,3-2-1 15,3-4-2-15,6-1 3 16,0-6 0-16,3-3 5 16,-1-5 2-16,4-5 2 15,0-3 0-15,0-6 0 16,0-1 0-16,3-4 0 0,0-2 0 15,-4-6-2-15,1-2-1 16,0-5-1-16,0-8 2 16,3-1-1-16,0-4 0 15,0-4-3-15,-1 1-2 16,1 0 1-16,-3 8-1 16,0 2 2-16,-3 5 1 15,-6 6 3-15,0 6 3 16,-3 4 2-16,0 6 1 15,-3 2-2-15,0 3-1 16,-3 6-5-16,-3 4-3 16,-3 11-3-16,-3 9 1 0,-3 9 1 15,-3 14 0-15,0 11 0 16,-3 2 0-16,3 0-7 16,0 6-3-16,3-3-14 15,1-3-7-15,2-3-13 16,3-2-5-16,3-2-22 15,0-12-7-15,6-7-47 16</inkml:trace>
  <inkml:trace contextRef="#ctx0" brushRef="#br0" timeOffset="110875.715">14322 11073 356 0,'15'21'134'0,"-15"-5"-72"0,3 0-57 0,-3-8 30 16,0 2-21-16,0 1-2 16,0-1-19-16,0 1-8 15,-3-3 8-15,0 0-30 0,-3-3-12 16,0-2-37-16,0-8-13 16,0-9-14-1</inkml:trace>
  <inkml:trace contextRef="#ctx0" brushRef="#br0" timeOffset="111053.502">14313 10840 368 0,'0'13'137'0,"-3"-7"-74"16,3-1-67-16,3-3 26 0,-3-2-27 16,0 0-8-16,0 0-23 15,3 0-10-15,3-2 25 16,0-3-23-16,6-3-4 0,6-3-13 15,0-2-2-15,3-8-21 16</inkml:trace>
  <inkml:trace contextRef="#ctx0" brushRef="#br0" timeOffset="111366.592">14786 10557 208 0,'18'-8'77'0,"-18"5"-42"0,15 11-19 0,-12-5 41 16,-6 5-12-1,-3 5-14-15,-3 6-9 16,-3 4-13-16,-2 9 3 0,-1 5 3 16,0 11-3-16,3 2-2 15,0 6 3-15,3 2 2 16,3 0-6-16,3-5-1 16,3 0 0-16,0 2 0 15,3-2-2-15,0-2-1 16,0-1 1-16,0-5 1 15,-3-3-6-15,0 1 0 16,-3-1-1-16,-3-8 2 16,-6-2-12-16,-6-3-3 0,-3-2-29 15,-2-6-11 1,-4-5-32-16,-3-6-11 0,3-18-22 16</inkml:trace>
  <inkml:trace contextRef="#ctx0" brushRef="#br0" timeOffset="111549.28">14408 11195 264 0,'21'-3'101'0,"-6"0"-54"0,18-2-44 16,-15 2 23-16,6-2-15 16,11-3-3-16,4-5-8 15,0 0 0-15,-1-3 0 0,1 0-27 16,3-3-9-16,-4 1-68 15,1-17-43-15,-6 1 61 16</inkml:trace>
  <inkml:trace contextRef="#ctx0" brushRef="#br0" timeOffset="111863.565">15278 10536 324 0,'-21'21'121'0,"18"-11"-66"0,-6 12-62 0,3-12 19 0,0 6-8 16,-3 5 0-16,0 6 6 16,0 2 6-16,-3 8-8 15,0 5 7-15,0 6 2 0,3-1-7 16,-2 4-3-16,-1 4-4 15,3-7 0-15,-3 0-4 16,0-3-2-16,0-1-12 16,-3-1-2-16,-3-6-14 15,-3 8-3-15,-2-5-24 16,-1-9-10-16,3-4-52 16</inkml:trace>
  <inkml:trace contextRef="#ctx0" brushRef="#br0" timeOffset="112062.224">14882 10938 248 0,'32'-16'93'0,"-14"16"-50"0,15 0-39 0,-15 0 19 16,6 0-15-16,5-3-2 15,1-2-4-15,3-3-2 16,-3-2 1-16,-3-1-17 0,2 0-6 15,1 1-31-15,-3-1-11 16,-3 3-29 0</inkml:trace>
  <inkml:trace contextRef="#ctx0" brushRef="#br0" timeOffset="112867.249">15459 10843 232 0,'6'0'88'0,"3"0"-48"0,0-3-42 15,-6 0 14-15,0 1-6 16,3-4-1-16,-3-2 1 16,0 1 3-16,-3-1-4 15,0 0 8-15,0 2 6 0,-3 1-8 16,0 0-3-16,-3 2-3 15,0 0 1-15,-3 3-3 16,0 0 0-16,-3 3-1 16,0 5 1-16,0 3-4 15,0 2 0-15,1 3 1 0,2 2 2 16,0 1-1-16,3 10-1 16,3-3-2-16,0 3 1 15,3-2 1-15,3-3 2 16,3 0-3-16,3-3 0 15,3-3 3-15,-1-2 1 16,4-5 3-16,0-3 1 16,0 0 3-16,3-3 4 15,0-5-6-15,0-3-2 16,0-5 5-16,2-2 3 0,-2-4-5 16,0-4-1-16,-3-6-4 15,0-2-1-15,-3-3 1 16,-3-6 2-16,-3-2-3 15,-3 5 0-15,3 6-1 16,-6 5 1-16,-6 2-2 16,3 3 2-16,-3 3-2 15,0 5 2-15,0 0 0 16,0 3 1-16,3 0-7 16,0 2 0-16,3 0 1 15,3 1 1-15,3-1-2 16,3 0 0-16,3-2 2 15,6 0 0-15,-1-6-2 16,4 1 2-16,0-1-1 16,0 3 0-16,-3 3 2 0,0 2 2 15,-4 1-3-15,-2 7 0 16,-3 11-4 0,-6 5-1-1,-3 5 5-15,0 3 5 16,0 3-4-16,0 3 0 15,0 2 2-15,0-3 1 16,3 0-1-16,3-4-2 16,3-7-2-16,6-1-1 15,3-7-9-15,0-1-5 16,9-9-27-16,5-8-11 16,1-7-84-1</inkml:trace>
  <inkml:trace contextRef="#ctx0" brushRef="#br0" timeOffset="115691.154">16141 10951 160 0,'15'0'63'0,"-3"-3"-34"0,8-12-25 0,-8 7 13 16,0 0-4-16,-3 0 0 15,0 0 1-15,0-3 2 16,0-2-9-16,-3 0 5 0,0 0 3 16,-3-1 4-16,-3 1 1 15,0 3-3-15,-3-1 0 16,0 3-1-16,-6 0 3 0,-6 3-7 15,0 5 1-15,0 2-8 16,-3 6-3-16,1 8-4 16,-1 3 1-16,0 2 1 15,0 8 2-15,3 0-1 16,6 3-1-16,0-6-2 16,3 1 1-16,3-6-1 15,6-3 0-15,3-2 2 16,6-2 0-16,0-6 2 15,3-6 1-15,9-4 1 16,0-6 2-16,-1-3-1 16,1-8 2-16,3-2-2 15,0 0 0-15,0 3-3 16,-4-1 1-16,-2 3 0 16,-3 3 1-16,-3 5 0 0,0 3 2 15,0 5 1-15,-9 2 1 16,0 9-4-16,-3 8-1 15,-3-1 3-15,0 3 1 16,0 0-6-16,0 1 0 16,0-7 1-16,0 1 1 15,3-2-4-15,0-4-1 16,5-2-2-16,7-3 3 16,0-7 0-16,0-4 1 15,3-7 0-15,3-3 0 16,0-8-3-16,2-2 2 0,1 2 1 15,-3 0 0-15,0 6 0 16,-6-1 2-16,0 9-1 16,-3 2-1-16,-3 5 1 15,-1 3 1-15,1 5 1 16,-3 6 1-16,0 10-5 16,0-2 1-16,0-3 0 15,0 2 0-15,0-2-16 16,0-3-6-16,0-2-22 15,3-3-8-15,0-6-23 16,3-4-10-16,0-14-20 16</inkml:trace>
  <inkml:trace contextRef="#ctx0" brushRef="#br0" timeOffset="115916.965">17025 10835 364 0,'-21'42'137'0,"12"-21"-74"0,-6 14-76 0,9-17 20 15,0 3-6-15,0 3 1 16,-6 0-7-16,0-3-4 16,1-2 5-16,2 2-16 0,6-3-7 15,0-2-21-15,3-5-9 16,0-11-39-1,9-3-42-15,0-7 47 16</inkml:trace>
  <inkml:trace contextRef="#ctx0" brushRef="#br0" timeOffset="116350.843">17242 10872 292 0,'6'16'110'0,"0"-11"-60"0,3 0-56 15,-3-2 19-15,0-1-8 16,-3 1 0-16,-3-3-6 16,3-3 1-16,-3 1 0 15,0-3 0-15,0-3 2 0,-3 0-1 16,0-3-1-16,0 1 1 16,0-4-1-16,-3 1 0 15,0 2 0-15,0 1 8 0,0 2 5 16,0 3 2-16,0 2 1 15,0 3 0-15,-3 3 0 16,0 5-8-16,0 2-3 16,1 6-1-16,2 0 2 15,0 2-1-15,0 9 0 16,3-1-1-16,3 3 0 16,3-5 2-16,3 0 1 15,6 0 1-15,5-3 2 16,7-2-3-16,0-6 1 15,12-3-3-15,-1-4 0 0,4-4-6 16,3-7-1 0,-1-6-19-16,1-4-7 15,0-15-25-15,-1-1-9 0,-2-6-88 16</inkml:trace>
  <inkml:trace contextRef="#ctx0" brushRef="#br0" timeOffset="116531.074">17846 10901 508 0,'-20'24'189'0,"20"-16"-102"0,14 0-141 0,-8-8 10 15,0-3-46-15,0-5-14 16,0-11-59-16,3-4-23 15</inkml:trace>
  <inkml:trace contextRef="#ctx0" brushRef="#br0" timeOffset="117852.734">16971 10948 176 0,'-9'6'68'0,"3"-4"-36"0,0 12-37 0,6-9 12 15,-3 0-6-15,-3 3 2 16,1 0 0-16,-1 0 3 16,0 0-3-16,3 3 7 0,0-1 3 15,0 3 0-15,3-2 0 16,6 2 1-16,0 0 2 16,0 1-5-16,-1-1 1 15,1 0 4-15,3-2 2 16,0-3-5-16,0 0-3 15,3-3-3-15,0-3 0 16,0-2-6-16,3-2-3 16,0-6-13-16,3-3-2 15,2-2-23-15,1-3-7 16,0-2-61-16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1T20:04:12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10878 16973 132 0,'-6'13'52'0,"6"-13"-28"0,0 0-22 16,0 0 14-16,0 0-6 15,0 0 2 1,6-5-3-16,0-3-5 16,0 3 5-16,3-3 1 0,0 0-3 15,3-3-2-15,6 11 2 16,0-2 0-16,-1-1 1 15,4 0 0-15,0-2-2 16,3 5-1-16,3 0-1 16,3 0 2-16,-1-3-1 15,4 3 2-15,0-2-4 16,2 2 0-16,1 0-1 0,0 0 1 16,6 2 0-16,-1-2 1 15,-2 3-5-15,0 5 1 16,-4-3 2-16,1-5 3 15,-3 6-2-15,-3 2-2 16,-4-3 0-16,1 3-1 16,-3-3 2-16,-3 3 1 15,-3-3-4-15,0 1 1 16,-7-1-5-16,-2-3 1 16,0 6-25-16,-3-5-10 15,-6-3-57-15</inkml:trace>
  <inkml:trace contextRef="#ctx0" brushRef="#br0" timeOffset="420.981">10991 17124 152 0,'-3'5'57'0,"6"-5"-30"0,3 0-23 0,3 0 15 16,3 0-2-16,3-5 1 15,0 5 2-15,3-5 0 16,3-3-11-16,8 5 3 0,-2 0 2 16,3 1-5-16,3 2-1 15,2 2-4-15,4 1-1 16,9 0-1-16,-4 5 1 16,1-3-2-16,0 3 2 15,2-3-2-15,-5 0-1 16,0 1 1-16,-1 2 1 0,1 10-25 15,-3-5-12-15,-4 1-70 16</inkml:trace>
  <inkml:trace contextRef="#ctx0" brushRef="#br0" timeOffset="2168.364">11343 17410 152 0,'-12'18'57'0,"9"-15"-30"0,0-3-27 16,3 5 10-16,0-5-4 16,-3 5-1-16,3-2-6 15,0 2 1-15,0 3 0 16,0-2 4-16,0 1 2 0,3 7 2 16,0-1 2-16,0 0-7 15,0 0-4-15,0-2 2 0,0 2 1 16,0 0-7-16,0-5-2 15</inkml:trace>
  <inkml:trace contextRef="#ctx0" brushRef="#br0" timeOffset="2506.258">11277 17632 156 0,'-12'40'57'0,"12"-27"-30"0,0 5-29 0,3-10 9 0,0-2-3 16,0 7 2-16,0-5-5 16,3-3-1-16,0 8 0 15,0-5-3-15,3 5 2 0,0 1 12 16,0-4 7-16,0-2-5 15,0 3 0-15,0-9-3 16,-1 4-1-16,1-12-3 16,0-2 1-16,0 0-4 15,0-2 0-15,3-3-6 16,-3-6 0-16,0-7-15 16,0-1-5-16,3 1-28 15,0-6-50 1,-3 3 19-16</inkml:trace>
  <inkml:trace contextRef="#ctx0" brushRef="#br0" timeOffset="4686.19">8033 17097 140 0,'15'-5'52'0,"-7"2"-28"0,10-2-22 0,-6 3 12 16,6-1-7-16,3 0-2 15,3-2-2-15,8 0-3 16,1-3 1-16,0 8 1 0,-3-6 1 0,-1 6-1 16,-2 0 1-16,3 0 0 15,0 6 1-15,-3-6-2 16,-4 5-2-16,-5-2-2 15,0-3 1-15,-3 5-4 16,-3-5-1-16,-6 5-66 16</inkml:trace>
  <inkml:trace contextRef="#ctx0" brushRef="#br0" timeOffset="4878.469">8232 17137 148 0,'-3'0'55'0,"3"5"-30"0,0-2-21 0,0-3 13 15</inkml:trace>
  <inkml:trace contextRef="#ctx0" brushRef="#br0" timeOffset="5028.669">8229 17169 267 0,'0'24'14'16,"0"-1"-7"-16,0 1 0 0,0 16 3 15,-3 0-4-15,0-1-1 16,0-2-2-16,0-2-3 16,0 2-2-16,0-8 1 15,0 0-12-15,-3-8-5 0,0 0-28 16,0-5-47-1,-3-5 11-15</inkml:trace>
  <inkml:trace contextRef="#ctx0" brushRef="#br0" timeOffset="5301.02">7952 17650 184 0,'-3'16'68'0,"3"-10"-36"0,3-1-29 16,0 0 15-16,3-5-5 16,0 0 2-16,6 0-4 0,3-10-1 15,0 4-6-15,3-2-3 0,3 0 2 16,2-2-2-16,4 7 2 16,0-2-4-16,-3 0 0 15,8 2 1-15,-2 0 0 16,-6-5 0-16,0 6 0 15,-3-4-22-15,-3 1-10 16,-4 0-61 0</inkml:trace>
  <inkml:trace contextRef="#ctx0" brushRef="#br0" timeOffset="5674.118">8542 17121 192 0,'-6'-2'74'0,"6"2"-40"0,-3-3-31 16,3 3 15-16,-3 0-5 15,0 0 2-15,-3 3 3 16,-3-1 3-16,-6 6-11 15,0 5-1-15,3-5 1 0,0 11-6 16,3 2-2-16,0-2-1 16,3 4 1-16,1-2-1 15,2 6 2-15,0 5-2 16,3-6 2-16,0 9-4 0,3-6-2 16,0-3 2-16,-1 1 2 15,-2-6-5-15,0 5-1 16,0-7-9-16,-2-6-4 15,-1 5-17-15,-3-10-7 16,-3 6-55 0</inkml:trace>
  <inkml:trace contextRef="#ctx0" brushRef="#br0" timeOffset="5888.241">8226 17470 212 0,'3'0'79'0,"0"6"-42"0,9-6-32 16,-6 0 17-16,6 0-10 16,0-6-2-16,3 6-5 15,2-7-4-15,4 1 0 16,0-2-1-16,6 0 0 0,3-10-25 16,-4-1-8-16,1 6-38 15,3 0-44 1,0 0 35-16</inkml:trace>
  <inkml:trace contextRef="#ctx0" brushRef="#br0" timeOffset="7056.688">9006 17291 152 0,'-9'2'57'16,"6"-2"-30"-16,0 0-23 0,3 0 15 0,0 8-9 15,0-3-1-15,0 1-5 16,0-1-1-16,0 3-1 16,0 5 1-16,3 8 2 0,0-2 2 15,0 2 1-15,0-5-2 16,3-3-1-16,0-5-3 15,0 0-2-15,0-3 3 16,0 1 0-16,3-6 3 16,0-6 3-16,0 1-6 15,-1-3-2-15,-2-3-1 16,3-2 0-16,0 3-3 16,0-1 2-16,-3 6 1 0,3 10 4 15,-3 8 2 1,0 1 2-16,0-1 2 15,-3 5-3-15,-3 9-2 16,0-1 0-16,-3 11 1 16,-3 3-5-16,-6 0-1 15,-3-1 0-15,-3 9 2 16,-2-6-1-16,-1-2 2 16,-3-6-4-16,-3-2 0 15,0-11 1-15,0-2 0 16,4-6 0-16,-1-2 0 15,3-9 0-15,3-4 2 0,3-9-3 16,3-2 0-16,6-6-1 16,3-7-2-16,6 5 0 15,6-11 3-15,3 5-2 16,6-4 1-16,6-1 0 16,0 3-2-16,3-3 0 15,-1 8 3-15,4 0-5 16,0 1 2-16,-3 1 0 15,2 4-1-15,4-1 4 16,-6 6 0-16,0 8-2 16,-6-3 2-16,-4 3 1 15,-2 2 0-15,-3 3 2 16,-3 3 1-16,0 2 1 16,-3 0 0-16,0 3 0 15,-3 0 0-15,0-3-5 16,0 6-1-16,0-3 3 0,0-3 1 15,3-2 0-15,0 2-2 16,-6-5-2-16,6 0-1 16,0 0 2-16,0 0 0 15,0-5 3-15,-3 2 3 16,3-2 0-16,-4-3 2 16,1-3-2-16,0-2 0 15,0 0-1-15,-3 0 2 16,0-6-3-16,0 3 0 15,0 0 3-15,-3 3 1 16,0 3-3-16,0-1-1 16,-2 3 1-16,-1-2 0 0,0 7-2 15,0-2 1-15,-3 5-2 16,0 0-1-16,0 8-2 16,3-3 1-16,0 3-4 15,0 2-1-15,0-2-13 16,3 0-3-16,3-2-6 15,0 4 0-15,3-7-7 16,3 2-1-16,0 3-44 16</inkml:trace>
  <inkml:trace contextRef="#ctx0" brushRef="#br0" timeOffset="7552.17">9560 17288 160 0,'-3'3'63'0,"0"-1"-34"0,-3 3-25 0,6-2 15 16,-3 2-5-16,0 1 0 15,-3-1-8-15,0-2-2 0,3 5-2 16,0-3 3-16,3 19 4 15,0-8-3 1,3 2 2-16,0 1-1 0,3-4-3 16,0 1-1-16,3-2-1 15,0-6-2-15,0-1-2 16,-4-1 1-16,1-1 3 16,6-5 1-16,-3-5 1 15,0 5 0-15,3-6 2 16,-3-1 1-16,0-1-1 15,-3-3-1-15,0 3-1 16,-3 0 0-16,0 3-2 16,0 0-2-16,0 2 3 15,0 6 2 1,0 4-2-16,3-1-6 16,-3 4-1-16,3-2 0 15,0 6 2-15,2-1-6 16,1 0 1-16,0 0-13 0,3 0-4 15,0 1-12-15,0-4-2 16,0-2-46 0</inkml:trace>
  <inkml:trace contextRef="#ctx0" brushRef="#br0" timeOffset="7869.227">10083 17097 224 0,'-5'8'85'0,"-7"-2"-46"0,6 2-35 16,6-3 19-16,-3 0-11 16,0 3 1-16,0 5-10 15,0 6-4-15,0 2 0 16,0 3-2-16,0 2 1 0,0 14 8 15,0-3 6-15,0 3-6 16,0-6-1-16,3 6-5 16,0-8-1-16,0-6-10 15,3-2-3-15,0-8-13 16,0 2-40 0,-3-10-2-16,0 3-15 15</inkml:trace>
  <inkml:trace contextRef="#ctx0" brushRef="#br0" timeOffset="8604.599">9839 17418 196 0,'-3'18'74'0,"6"-13"-40"0,9-2-35 0,-6 2 15 16,3-5-6-16,3 0 1 15,3 0-3-15,6 0-1 16,0 0-3-16,2 0 5 0,4-5 3 0,3 5-5 16,-3-3-3-16,0-2 3 15,-4 0 4-15,-2 2-1 16,-3-7 1-16,3-4-3 16,-6 6-1-16,-3-2-3 15,-3-3 1-15,0-1 0 16,-3-2 1-16,-3 3-2 15,-3 0 1-15,0 0-4 16,-3 2 0-16,0-2 1 16,0 8 2-16,0-3 1 15,0 2 3-15,0 6-1 16,0 0 0-16,0 6-3 16,0 2-2-1,0 8 3-15,-3 5-2 16,3 5-1-16,-3 1 1 15,0 7-1-15,-3-2-3 16,6 0 2-16,0 2 1 0,0-8 0 16,-6-2 0-16,9-3 0 15,0-5-3-15,0-3 2 16,3-2-1-16,-3-6-2 16,6-7-4-1,3-4 2-15,3-2 1 16,-3-2 3-16,0-3 1 15,0 5 1-15,0-3 2 16,3 3-1-16,-4 0 2 16,1 3-4-16,-3 0-2 15,0 2 4-15,0 3 3 0,0 3 3 16,0 7 3-16,3-2-5 16,-3 0-3-16,0 3-1 15,0 2-1-15,-3 0 0 16,3 3 0-16,-3 0 0 15,3-3 0-15,-3-5-3 16,3 0 2-16,0 3-17 16,-3-9-5-16,3 4-11 15,0-14-33 1,2-11-47 0</inkml:trace>
  <inkml:trace contextRef="#ctx0" brushRef="#br0" timeOffset="8786.569">10447 17470 212 0,'0'6'82'0,"0"4"-44"0,0 1-36 0,0-6 19 16,0 8-11-16,0-2-3 16,0-3-9-16,-3 5-1 15,0-5 1-15,0-3-17 0,0 3-7 16,0-8-24-16,0 0-8 15,0 0-16 1</inkml:trace>
  <inkml:trace contextRef="#ctx0" brushRef="#br0" timeOffset="8933.043">10393 17280 168 0,'-6'0'66'0,"6"-3"-36"0,0 3-31 16,0 0 12-16,0 0-12 15,0 0-1-15,0 0-51 16,3 3-21-16,-3-3 15 16,6 0 8-16</inkml:trace>
  <inkml:trace contextRef="#ctx0" brushRef="#br0" timeOffset="9655.575">10572 17494 192 0,'0'35'74'0,"3"-17"-40"0,0 9-31 0,0-17 17 15,-3 6-6-15,0 5 2 16,0-2-3-16,0-1 2 16,0-4-8-16,0-4-6 0,0-2-2 15,0-3 1-15,0-5 2 16,3 0-3-16,0-5 0 15,2-6-4-15,1-4 1 16,0-4 2-16,3 6 1 16,0-6 1-16,0 6 0 15,-3 0 0-15,0 0 0 16,0 7-3-16,0-2 2 0,0 8 1 16,0 0 0-16,-3 8 0 15,0-2 2-15,0 7-1 16,0 5 2-16,0 1-2 15,0-3-1-15,0-3 1 16,0-2 1-16,-3-3-3 16,3 2-2-16,0-7-3 15,0 2 1-15,6-5 3 16,-1-5 3-16,-2-3-2 16,6-11 0-16,0 1-4 15,-3 2 1-15,0-8 0 16,0 6 2-16,-3-9 1 15,0 6 1-15,0-6 0 16,0-4 2-16,0 4-1 0,0 6 2 16,0 3-4-1,0-1 0-15,-3 11 1 0,0-2 0 16,-3 7 8-16,0-2 5 16,0 13-2-16,0 7-1 15,0 1-6-15,-3-2-1 16,3 4 1-16,0 3 2 15,0 6-1-15,0-4 0 16,0-1-3-16,3 1-2 16,0 7 1-16,0-7-1 15,3-1 0-15,-1-4 0 16,1 3-9-16,0-8-4 16,0 1-7-16,3-4 0 0,0-2-9 15,0-8-2-15,0 0-12 16,0 0-3-16,0-2-24 15</inkml:trace>
  <inkml:trace contextRef="#ctx0" brushRef="#br0" timeOffset="9998.683">11069 17476 224 0,'-15'10'85'0,"9"-2"-46"0,0-2-46 16,-3-4 42-16,-3 6-15 15,-3-3-3-15,0-5-3 16,0 6-8-16,1-1 3 0,-4-2 1 16,-3 2-3-16,6 3 1 15,0-3-10-15,3 0 0 16,3 3 0-16,0 0 1 15,6-2 1-15,3 2 0 16,3-3-3-16,6 8 0 16,3 0-1-16,3 6 0 15,3-6-6-15,9-5-2 0,-1 5-15 16,1-2-8 0,3-3-25-16,-3 5-12 15,9-2-11-15</inkml:trace>
  <inkml:trace contextRef="#ctx0" brushRef="#br0" timeOffset="11382.236">11715 17515 172 0,'-6'-5'66'0,"3"2"-36"0,0 3-20 16,3 0 20-16,-3 0-7 15,0 3 1-15,0 0-2 16,-3-1-2-16,0 9-10 15,0-3-4-15,0 5 0 0,3 0-3 16,0 1 0-16,3 9-1 16,0-1-2-16,0-4-2 15,0-2-1-15,6 3-12 16,0-6-2-16,-3 0-12 0,0 0-2 16,3-2-12-16,-3-3-3 15,0-3-32 1</inkml:trace>
  <inkml:trace contextRef="#ctx0" brushRef="#br0" timeOffset="12776.254">11676 17698 140 0,'15'5'55'0,"-15"1"-30"0,3-4-21 0,0 4 13 16,0-1-4-16,0-3 0 15,0 4-1-15,3 2 0 16,0-3-6-16,3-5-2 0,-4 5 0 15,1-5 0-15,0 0 0 16,0-5 2-16,0 0 3 16,0-3-2-16,0 2 1 15,0-9-5-15,-3-4 0 16,0 1 1-16,-3-1 0 16,0-2 0-16,0 2 0 15,-3 3-5-15,0-2 1 16,-3-1 4-16,0 1 2 15,0 2 0-15,0 3-1 16,0 2 3-16,0 3 5 0,0 0-5 16,1 3-2-16,-4 0-1 15,3 5 1-15,-3 0-8 16,6 0 0-16,-6 0-7 16,3 5-1-16,0 0-22 15,3 3-6-15,9 0-41 16,0 0-40-1,0-3 38-15</inkml:trace>
  <inkml:trace contextRef="#ctx0" brushRef="#br0" timeOffset="12974.878">11905 17621 252 0,'-3'16'93'0,"6"-13"-50"0,-3-3-46 0,0 0 19 16,0 0-17-16,0 0-20 16,0-8-8-1,0 3 15-15,0 2-24 0,0-2-8 16,0-1-36 0</inkml:trace>
  <inkml:trace contextRef="#ctx0" brushRef="#br0" timeOffset="13315.909">11988 17457 152 0,'0'0'57'0,"0"0"-30"0,0 0-23 16,0 0 13-16,0 0 1 16,3 6 1-16,-3 1-2 15,0-1 2-15,3 7-10 16,-3 0 1-16,3 0 1 0,-3 6-2 0,0-6 2 16,0 8-4-16,0-5-2 15,0 0-2-15,0 3-3 16,0-6-4-16,0-5 0 15,0 2-22-15,3-7-11 16,-3-3-5-16,0 0-2 16,3-3-33-1</inkml:trace>
  <inkml:trace contextRef="#ctx0" brushRef="#br0" timeOffset="13706.761">12155 17489 148 0,'3'-3'57'0,"-3"6"-30"0,0-3-18 0,0 0 16 0,0 8-5 15,0-3-2-15,0 0-6 16,0 3 0-16,0 0-7 16,0-2-3-16,0 7 1 0,0-8 0 15,3 3 1-15,0 3-2 16,0-3-2-16,0-3-2 15,0 0-1-15,3-2 2 16,0 5 2-16,0-6 0 16,0 1 2-16,0-3 0 15,-3 5 3-15,0 3-1 16,0-2 2-16,0-1-2 16,0-2 2-16,-3 2-4 15,0 8-2 1,-3-5 2-16,-3 3-4 0,0-3 0 15,-3-3-15-15,0 0-4 16,-6-2-12-16,-3-3-3 16,0-3-38-1,3-7-29-15,-2-4 40 16</inkml:trace>
  <inkml:trace contextRef="#ctx0" brushRef="#br0" timeOffset="13876.075">12060 17457 160 0,'9'-16'60'0,"-6"11"-32"0,18-13-17 0,-9 15 18 0,-4-8-15 16,1 3-5-16,3-2-5 16,0-3-1-1,0 5-2-15,0-6-3 0,3 1-1 0,0 3-16 16,0-1-7-16,0-2-38 16,-1 2-34-1,1-10 37-15</inkml:trace>
  <inkml:trace contextRef="#ctx0" brushRef="#br0" timeOffset="14400.777">12691 17529 240 0,'-15'10'90'0,"12"-7"-48"0,0 2-38 16,3 0 21-16,0-2-16 15,0 2-2-15,0 3-7 16,3-2-1-16,0 2 1 16,0-3-5-16,0 8-21 15,-3 0-37 1,0 1 2-16</inkml:trace>
  <inkml:trace contextRef="#ctx0" brushRef="#br0" timeOffset="15103.685">12843 17346 160 0,'0'11'60'0,"0"-11"-32"0,0 2-26 0,0-2 23 16,0 0-4-1,-3 0-2-15,0 0-2 32,6 11-7-32,-6 2-2 0,0-5-2 0,6 5-1 15,0-2-1-15,0-1 2 16,0 1-3-16,0-3-2 16,0-3 0-16,0 3-1 15,0-2 0-15,0 1 0 16,0-1-3-16,3-6 2 15,-1 5 3-15,1-2 1 16,0-1-4-16,0 1 1 16,-3-3 2-16,0 5 3 0,0 1 7 15,-3-4 2 1,0 9-3-16,0-3-1 0,0 0-2 16,-3 2 0-1,-3-2-2-15,0 5-1 0,0-5-3 16,-5 3-2-16,-1-6-2 15,-3-2 1-15,3 5-1 16,0-6-2-16,0 1-15 16,3 5-7-16,0-3-14 15,3 3-2-15,0-2-55 16,3 4-26 0,3-2 61-16</inkml:trace>
  <inkml:trace contextRef="#ctx0" brushRef="#br0" timeOffset="22758.868">6637 13459 304 0,'-63'-13'112'15,"36"10"-60"-15,-23-2-54 0,26 5 22 0,-9 0-16 16,-9 0-2-16,-8 0-4 16,-4 0 0-16,-2 3 2 15,-16 2-14-15,4 6-5 0,2-1-6 16,4 4-2-16,2 1-12 16,7 1-5-16,5 0-51 15,6 3-28 1,10-3 62-16</inkml:trace>
  <inkml:trace contextRef="#ctx0" brushRef="#br0" timeOffset="23088.833">5782 13306 220 0,'-15'0'82'0,"4"0"-44"0,-16 8-38 0,18-6 18 16,-3 6-10-16,-6-2-2 16,-3 7-3-16,-6 3-3 15,-2 0 1-15,-1 0-1 0,0-1 0 16,3 1 0-16,4 3 0 16,2-1 0-16,3 1 0 0,6-1 2 15,6 1 3-15,6-1-2 16,6 4-2-16,6 1 2 15,6 1 2-15,6-3-2 16,5-2-2-16,4-6 0 16,3 0-1-16,-1-2-9 15,1 0-2-15,0-9-29 16,-3 1-12-16</inkml:trace>
  <inkml:trace contextRef="#ctx0" brushRef="#br0" timeOffset="26453.077">1008 13134 240 0,'-30'5'90'0,"30"1"-48"0,-12-1-47 0,15 3 17 15,0 5-9-15,3 3-2 16,-6 8 2-16,0 5 0 16,3 3-1-16,6-1-4 0,-3 6 1 15,0 6 1-15,0-1 0 16,-6-2 0-16,3 2 2 15,3 0-1-15,-6 1 2 16,0-4-18-16,0-4-6 16,3 2-34-16,-3-8-15 15</inkml:trace>
  <inkml:trace contextRef="#ctx0" brushRef="#br0" timeOffset="26843.819">931 13166 236 0,'-3'-19'88'0,"6"17"-48"0,8-6-45 15,-2 5 15-15,9-2-8 16,3-1 1-16,0-2-2 15,6 0-1-15,-6 3 1 16,2 5-4-16,4 3 2 0,-6 2 3 0,-3 3 1 16,3 5 3-16,-9 6 3 15,-1 5 2-15,1 2 3 16,-3 8-1-16,-3 4 0 16,-6-4-5-16,-6 3-3 15,3 5-2-15,-6 1-3 16,-2-1 1-16,-4 6 1 15,0-3-1-15,-12 0 2 16,3-3-11-16,-6 0-2 16,-2-5-19-16,8-5-9 15,3-6-27-15,6-4-11 16</inkml:trace>
  <inkml:trace contextRef="#ctx0" brushRef="#br0" timeOffset="27251.135">1291 13621 180 0,'0'45'68'0,"3"-32"-36"0,6 11-40 16,0-14 12-16,-6 6-2 0,5-3 1 15,1 6-1-15,0-3-2 16,0 0 1-16,3-3 1 0,-6-8 3 16,9-5 11-16,-6-2 7 15,6-1 3-15,-3-5 2 16,-3-5-11-16,0-3-3 16,-1-3-6-16,-5 1 0 15,-3-1-3-15,-5-4 2 16,-4-1-2-16,-3 3 2 15,-3-1-4-15,0 4 0 16,-6 5-1-16,3 2 1 16,0 6-4-16,0 2-2 15,4 6 2-15,2 2 0 16,3 8-19-16,0 8-9 16,6 1-12-16,-3-1-2 0,6-3-59 15</inkml:trace>
  <inkml:trace contextRef="#ctx0" brushRef="#br0" timeOffset="27413.076">1841 13568 236 0,'-3'8'88'0,"6"-3"-48"0,-3 3-45 0,3 3 15 16</inkml:trace>
  <inkml:trace contextRef="#ctx0" brushRef="#br0" timeOffset="28044.581">1844 13626 373 0,'0'19'2'16,"0"-4"-2"-16,0-1 1 0,0 2-1 16,0-9 2-16,0 1 1 15,0-5-1-15,0-3-2 16,6-3-2-16,3-10-1 15,6-5 2-15,0-1 2 16,0-2-2-16,0-3 0 16,0 0 3-16,0 3 1 15,-4 3-4-15,1 4-1 16,0 7 1-16,0 1 0 16,3 6-2-16,-6 8 2 15,-3 3 1-15,3 2 2 0,3 5-3 16,-6 6 0-16,6 0 1 15,0-3 2-15,-4-2-3 16,1-3 0-16,0 0 3 16,0-6 1-16,0-2-4 15,0-5 1-15,3-6-2 16,-6-5 0-16,3-5 4 16,0-8 3-16,0 0-4 15,0-1-3-15,0 1 3 16,0 3 1-16,-4 2-3 15,1 5-1-15,3 3 1 16,-6 3 2-16,3 5-2 16,6 3 0-16,-6 2-1 15,3 3 0-15,0 0 0 16,0 5 0-16,3 0 0 0,3-2 0 16,0-3 4-16,0 0 3 15,-4-6 11 1,1-4-2-16,-3-1 2 15,0-5-7-15,-3 0-1 16,-3-2-2-16,-3-1 1 16,-6-2-4-16,-3 2-2 15,0 1 2-15,0 2 0 16,-3 5-4-16,1 3-1 16,-1 5-2-16,-3 6 3 15,-6 7-20-15,6 6-8 0,-3 0-5 16,6-3-2-1,3 0-60-15,6-5-30 16,-3-2 62-16</inkml:trace>
  <inkml:trace contextRef="#ctx0" brushRef="#br0" timeOffset="28359.492">2520 13041 252 0,'-3'14'93'0,"3"1"-50"0,-6 15-50 0,6-15 16 15,0 12-8-15,-3 7-1 16,0 6 3-16,0 8 2 16,0-1-2-16,3 3-2 0,0 1 0 15,0-4-1-15,3 1 0 16,3-8 0-16,3-6 0 15,-3-5-3-15,3-8 2 16,0-5 3-16,3-3 3 16,3-7-7-16,-9-4 0 15,6-10-24-15,-1-10-8 16,-5-3-43 0,0-3-44-16,3-3 38 15</inkml:trace>
  <inkml:trace contextRef="#ctx0" brushRef="#br0" timeOffset="28541.791">2333 13433 260 0,'-15'5'96'0,"18"-2"-52"0,0-1-51 16,6-2 14-16,5 0-10 15,4 0 0-15,6-2-14 16,3-6-4-16,3 0 11 15,2-5-17-15,7-3-4 0,-3 3-57 16</inkml:trace>
  <inkml:trace contextRef="#ctx0" brushRef="#br0" timeOffset="29456.592">3193 13496 240 0,'-24'3'90'0,"15"0"-48"0,-3-3-49 0,6 2 16 16,0 1-8-16,-3 2 2 15,0 1-4-15,0 2 0 0,0 2 1 16,4 1 0-16,-1 7 0 0,0 6-3 15,3-3 2 1,3-2 1-16,0-3 0 0,3-3 0 16,3-3 0-16,2-4 4 15,1-4 5-15,3-10-1 16,0-5 3-16,0-5 0 16,0-4 1-16,0-7-4 15,0-2 0-15,-3 2-3 16,0-11 0-16,-3 0-3 15,0-2 1-15,-6-3-2 16,0 0 2-16,-3 5 0 16,-3 3 1-16,0 3-2 15,0 10 1-15,-3 5 0 16,0 6 3-16,0 8-5 16,0 8-1-16,0 7-2 0,3 14 0 15,0 5 4-15,0 16 1 16,6-3-6-16,-6 3-2 15,6 3 2-15,6-6 1 16,0 1-1-16,3-1 2 16,3-5-1-16,3-5-2 15,0-6-2-15,3-7 1 16,5-6 3-16,1-5 1 16,0-11-2-16,0-5 2 15,-3-2-1-15,0-6 0 16,-4-3 0-16,1-2-2 15,-3 0 5-15,0 0 1 0,0 2-3 16,-6 3 1-16,0 3 0 16,-3 3 2-16,0 2-1 15,-3 5-1-15,0 8-2 16,0 9 1-16,0 1-1 16,-3 7 0-16,3 1 2 15,0 6 2-15,3-2-3 16,0-3-2-16,-1-8 2 15,-2-3 0-15,3-3 3 16,0-2 1-16,-3-13 5 16,0-5 5-16,0-4-5 15,0-2 0-15,0-2-2 16,-3-6 1-16,-3-2-2 16,0-1 2-16,-3 3-2 15,-3 1 2-15,0 4-2 0,-2 3 2 16,-1 3-2-16,0 5 2 15,0 5-11-15,0 9-2 16,-3 4-19-16,3 9-7 16,0 2-14-16,6 3-6 15,3 2-63 1</inkml:trace>
  <inkml:trace contextRef="#ctx0" brushRef="#br0" timeOffset="29891.462">3743 13409 244 0,'-35'13'90'0,"23"-5"-48"0,3 3-47 16,9-3 17-16,0 2-11 15,0 1-1-15,0 0 0 16,9-1 0-16,3-2 0 16,0 0 6-16,5-3 6 0,1-2 0 0,3-3 3 15,0-3 1-15,3 1 2 16,0-1-6-16,-1 3 1 15,-5 0-8-15,-3 3-1 16,-3-1-2-16,-3 4 1 16,-3 4 0-16,-6 3 1 15,-3 14-9-15,-12 2-2 16,-3 3-12-16,0-1-3 16,-2 1-17-16,5-8-7 15,3-5-27 1,3-9-53-16,6-10 28 15</inkml:trace>
  <inkml:trace contextRef="#ctx0" brushRef="#br0" timeOffset="33900.117">3976 13065 204 0,'-6'11'77'0,"6"-6"-42"0,0 3-37 0,3-3 14 16,0 1-8-16,0 1-1 15,0 4-1-15,-1 5-2 16,1 5 1-16,0 3 1 0,0 0 1 16,3 5 7-16,0 3 4 0,0 2-3 15,3 0-1-15,0 1-6 16,3-1-3-16,3 1 0 15,0-4 1-15,0-2-3 16,-3 1 0-16,2-7 1 16,7-4 2-16,-3-1-1 15,0-2-1-15,-3-8-2 16,0-3 1-16,0-2-6 16,0-8-3-16,-4-3-8 15,-2-5-3-15,0-3-16 16,-3 0-4-16,-3-3-40 15</inkml:trace>
  <inkml:trace contextRef="#ctx0" brushRef="#br0" timeOffset="34140.294">3970 13412 252 0,'-15'16'93'0,"12"-16"-50"0,3 0-39 0,0 0 19 15,3-3-13-15,3 0-1 16,3-2-5-16,3-3-3 16,2-5 0-16,4-3-1 0,3-3 0 15,0-2-3-15,3 0 2 16,3 0-12-16,-4 0-7 16,4 2-11-16,-3 3-4 15,0 3-32-15,-3 0-49 16,-1 5 28-16</inkml:trace>
  <inkml:trace contextRef="#ctx0" brushRef="#br0" timeOffset="34531.451">4321 13319 192 0,'0'16'71'0,"0"-8"-38"0,3 3-36 15,-3-4 13-15,3 1-5 16,0 0 2-16,6 0-4 16,0 0 0-16,3 0-1 15,-4 0 3-15,1-3 1 0,0-2 2 16,0-3 2-16,0 0-3 0,0-5 1 16,0-6-5-16,-3-2 0 15,0 2 1-15,0-2 0 16,0 3-5-16,-3-1 1 15,0 3 2-15,0 3 1 16,0 2-4-16,-3 3-1 16,0 0-2-16,6 5 3 15,0 6-2-15,3 0-1 16,0-4-2-16,-1 1-1 16,4 0-5-16,0-5 0 15,0-8-12-15,0-3-2 16,-3-5-26-16,6-3-44 15,3-3 20-15</inkml:trace>
  <inkml:trace contextRef="#ctx0" brushRef="#br0" timeOffset="35609.847">4732 13052 192 0,'-9'-5'71'0,"3"7"-38"0,-3 4-21 15,3-1 21-15,0 3-13 16,-6 2-3-16,-3 1-6 15,0 2 0-15,-3 6-6 16,6 5-5-16,1-1-3 0,2 1 4 16,0 3 3-16,3 2-1 15,3-5-2-15,3-1-3 0,0 1 1 16,3-3 1-16,6-5 0 16,3-8-3-16,-1-3 0 15,4-2 2-15,0-6 0 16,-3-5 3-16,3-2 3 15,0-9-2 1,-3-4-2-16,0-1 2 0,0-5 2 16,0-3 0-16,-4-8 2 15,-2 1-2-15,0-4 0 16,-3-2 1-16,0-2 1 16,0-4-3-16,0 4-3 15,-3 2 2-15,0 5 0 16,0 6 1-16,-3 2 2 0,3 8-1 15,-3 6 0-15,0 4 1 16,0 6 3-16,0 6-4 16,0 7-3-16,0 8-1 15,0 6-1-15,0 5-3 16,3 7 0-16,0 4 2 16,0 2 2-16,3 2-2 15,0 4 0-15,3 2-1 16,0-3-2-16,3 0-2 15,0 1 1-15,0-4 1 16,0-4 2-16,3-6-1 16,-3 0 1-16,0-8 0 15,0-5 0-15,-3-3 0 16,0-5 0-16,0-5 0 16,0-8 0-16,0-6 2 0,2-7 0 15,1-6 0-15,0 0 2 16,0-3-1-16,0 4-1 15,3 4-2-15,0 3 1 16,0 6 1-16,0 2 0 16,-3 5-3-16,3 6 0 15,-3 5 4-15,0 0 3 16,-1 2-3-16,1 3-1 16,0 1 0-16,-3-4 2 15,3-2-1-15,6-16-5 16,0-8-2-1,0-7 3-15,-3-9 3 0,0-3 1 16,0-2-1-16,-1 3 1 16,-2 2 1-16,0 8-6 15,-3 6 1-15,0 7 5 16,-6 11 6-16,0 16-6 16,-3 19-1-16,-6 12 1 15,-6 22 1-15,-8 16 3 16,-7 23 3-16,-6 19-2 15,-3 8-2-15,-2 13-2 16,-4-2 0-16,3-3-2 16,-2-14-1-16,-4-10-6 15,4-21-1-15,2-16 3 16,0-21 4-16,1-16 1 0,5-18 2 16,0-20-7-16,3-28 1 15,4-24 1-15,5-21 3 16,12-16-2-16,9 0-2 15,15 3 2-15,15 7 0 16,5 6 1-16,13 8 0 16,9 8 0-16,5 5 0 15,1 8-3-15,2 5 2 16,4 5-30-16,2 1-14 16,1-11-74-1</inkml:trace>
  <inkml:trace contextRef="#ctx0" brushRef="#br0" timeOffset="38420.856">1225 14481 244 0,'-6'37'90'0,"0"-13"-48"0,3-1-34 0,3-15 24 0,0 3-20 16,0-1-4-16,0 4-5 15,-6-4-3-15,3-2 1 16,0 0-30-16,0-3-10 0,-2-2-23 15,-4-3-9-15,3-5-12 16</inkml:trace>
  <inkml:trace contextRef="#ctx0" brushRef="#br0" timeOffset="38583.84">1184 14285 220 0,'-3'-3'82'0,"-6"6"-44"0,6-3-27 0,3 3 23 15,-6 2-20-15,6-3-7 16,0 1-16-16,0 0-5 16,0 2 7-16,6 0-27 15,0 1-12-15</inkml:trace>
  <inkml:trace contextRef="#ctx0" brushRef="#br0" timeOffset="38929.412">1544 14134 192 0,'3'-16'71'0,"-6"14"-38"0,-6-1-28 0,9 6 17 0,-9-1-6 16,0 3 1-16,0 3-5 15,-6 8-2-15,-6 0-6 16,6 3-1-16,1 10 1 0,5 3 2 15,-3 5 3-15,6 2-4 16,3 6-1-16,-3 6 0 16,6 1 2-16,0 9 3 15,0-8 5-15,0 5-4 16,-3-2 0-16,0-3-6 16,-3 5-1-16,-3-2-1 15,-3-6-2-15,0-2-2 16,-3-3-1-16,0-8-23 15,0-6-7-15,4-10-22 16,-1-18-75 0</inkml:trace>
  <inkml:trace contextRef="#ctx0" brushRef="#br0" timeOffset="39126.657">1255 14502 224 0,'9'-21'85'0,"-3"21"-46"0,6 2-24 0,-9 1 24 16,6 0-12-16,3-1-3 16,-1 1-12-16,4 0-5 15,0 2-4-15,6 0-5 0,3-5 1 16,3 3-12-16,2-3-5 16,1 0-25-16,9-6-13 0,3 6-52 15</inkml:trace>
  <inkml:trace contextRef="#ctx0" brushRef="#br0" timeOffset="44888.572">17617 1886 288 0,'-3'-42'110'0,"6"37"-60"0,0-8-50 0,-3 13 21 15,0-6-10-15,0 6 1 16,0 0-7-16,-3 6-3 0,0 7-1 16,-3 3-1-16,0 13 0 0,6-3 0 15,0 9 0-15,6 4-3 16,9-2 0-16,9-5-1 15,9-3 3-15,8-5 0 16,7-8 3-16,9-5-1 16,-1-11 2-16,4-14-2 15,2-7-1-15,-2-8 1 16,-1-5 1-16,-8-11 3 16,-4 0 4-16,-11-3-6 15,-9-5-2-15,-12-2 1 16,-9-4 3-16,-9 6 2 15,-9 6 1-15,-12 7 0 16,-12 8 0-16,-8 6-7 0,-7 13 0 16,-5 13-3-16,-1 13 0 15,3 5 0-15,13 12 0 16,11 7 0-16,9 2 0 16,12 6 0-16,9 3-2 15,12 15 7-15,12-2 3 16,9 5-1-16,2 3 2 15,16-11-2-15,0 1 2 16,2 1-4-16,-2-1-2 16,-7-6 0-16,-5 0 1 15,-6-3 1-15,-9-8 3 16,-9 0-5-16,-10-2-3 16,-7-8-24-16,-10 0-10 0,-9-6-23 15,-6-5-9-15,-3-2-58 16</inkml:trace>
  <inkml:trace contextRef="#ctx0" brushRef="#br0" timeOffset="45533.667">18073 2733 252 0,'-27'19'96'0,"0"-3"-52"0,-3 21-40 0,18-22 21 16,-6 15-16-16,-2 9-5 15,-1 1-2-15,0 0 0 16,3 5-1-16,6-8-3 0,9-3-1 16,3-2 4-16,6 0 1 15,9-9 8-15,6-4 6 16,9-9-2-16,2-10 0 16,13-5-6-16,0-16-3 0,-4-3-2 15,-2-2 0-15,-6-11-2 16,-3 0 2-16,-13-6 0 15,-2-2 3-15,-9 0 1 16,-6 6 1-16,-9 4-7 16,-6-2-2-16,-5 8 2 15,-4 11 3-15,0-1-1 16,3 11 0-16,0 8-3 16,-3 0-1-16,7 13-1 15,8 9-2-15,6 4 5 16,3 3 1-16,6 8 2 15,9 5 2-15,8-2 3 16,7 0 5-16,0 0-6 16,3-3 0-16,-1 5-4 0,-2 8-3 15,-6-2 0-15,-3 2 1 16,-6-5 1-16,-9 0 1 16,-6-3-5-16,-9-5-1 15,-6-7-26-15,-3-7-9 16,-3-7-25-16,-3-8-9 15,6-10-59 1</inkml:trace>
  <inkml:trace contextRef="#ctx0" brushRef="#br0" timeOffset="45779.077">18870 1577 260 0,'-3'0'96'0,"3"3"-52"0,-3 2-49 15,3 0 15-15,-3-2-11 16,0 2 1-16</inkml:trace>
  <inkml:trace contextRef="#ctx0" brushRef="#br0" timeOffset="46058.478">18852 1617 402 0,'-3'5'3'0,"0"3"3"0,0 0-1 0,3 0 2 16,3 2 0-16,3-4 3 16,0 7-1-16,0-5 0 15,0 5-1-15,0 0 2 16,0-5-3-16,0 3-2 15,-3 2 0-15,-3 3 1 16,-3-3-3-16,0 3 0 16,-3-3-1-16,0 3 1 15,0 3-2-15,0 2-1 16,0 3-2-16,0 2 1 16,0-2-1-16,1 2 0 15,-1 9 2-15,0-4 2 0,0 1-3 16,3 3-2-16,0-4-20 15,-3-4-8-15,0 2-15 16,3 0-4-16,-3-8-59 16</inkml:trace>
  <inkml:trace contextRef="#ctx0" brushRef="#br0" timeOffset="46360.862">18832 1638 284 0,'-24'-3'107'0,"15"11"-58"0,-9 13-55 0,9-8 17 16,-3 6-12-16,-6 5 1 15,-6 5-24-15,-2 8-10 16,-1-5-42-16,3 2-16 16,3-2 8-16,6 15 6 15</inkml:trace>
  <inkml:trace contextRef="#ctx0" brushRef="#br0" timeOffset="46512.583">18579 2357 248 0,'17'3'93'0,"4"-8"-50"0,9-3-26 15,-15 3 25-15,6-6-22 16,-3 3-6-16,11-5-9 16,4-3-4-16,-3-3 0 15,6 1-41-15,-1-6-15 0,-2 0-68 16</inkml:trace>
  <inkml:trace contextRef="#ctx0" brushRef="#br0" timeOffset="46795.403">19168 1826 296 0,'18'13'110'0,"-3"-8"-60"0,6 22-47 0,-10-6 23 15,4 0-4-15,0 11 2 16,3 5-11-16,-3 2-5 16,-3 4-5-16,-3-1 0 0,-3-2 0 15,-3 5-6-15,-6 0-2 16,-9 2-29-16,-6-2-10 0,-6 8-38 15,-9-2-15-15,-2-6-10 16</inkml:trace>
  <inkml:trace contextRef="#ctx0" brushRef="#br0" timeOffset="47350.843">18611 2818 192 0,'-3'-13'74'0,"6"7"-40"0,3 1-20 0,0 2 22 16,3 3-9-16,3-8-3 15,3 3-6-15,3 0-1 16,3 0-9-16,-1-1 1 0,4 4 2 15,-3 2-4-15,-3 5-2 0,3 3 2 16,-6 2 2-16,-3 6-2 16,-3 3-2-16,-6-1 0 15,-6 6-1-15,-3 5 0 16,0-2 0-16,-3 2 2 16,0-3 3-16,0 3-4 15,0-7-1-15,6-4-2 16,3-2 1-16,0 0-4 15,6-3 0-15,6-5-1 16,0-3 0-16,3-5-16 16,8-5-8-16,4-6-19 15,0-2-10-15,0-3-50 16,3-15-39 0,-4-1 55-16</inkml:trace>
  <inkml:trace contextRef="#ctx0" brushRef="#br0" timeOffset="47605.866">19150 2783 276 0,'3'3'104'0,"3"2"-56"0,0 3-34 0,-3 0 26 15,0 5-5-15,3 6 2 16,3 5-9-16,0 5-3 16,0 3-14-16,0 2-2 0,2 3 1 15,1-5-2-15,-3 0 3 16,0-1-8-16,-3 9-2 0,-3-3-1 15,-6 0 2-15,-3 0-1 16,-9 5 2-16,-5-2-26 16,-7-5-12-16,-6-6-20 15,-3-3-6-15,-8-5-40 16,-4-5-17-16,3-8 11 16</inkml:trace>
  <inkml:trace contextRef="#ctx0" brushRef="#br0" timeOffset="49005.264">20055 1675 280 0,'-9'0'107'0,"9"0"-58"0,0 2-48 0,0 4 19 16,0-1-11-16,0 8-1 15,-3 1-2-15,-3 1 1 16,-3 12-4-16,0 2-2 16,0-3 0-16,-3 9-1 0,0 2 0 15,4-5-3-15,-1 10 0 16,3-5-14-16,0-3-6 16,3-2-17-16,0-5-7 15,0-4-63 1</inkml:trace>
  <inkml:trace contextRef="#ctx0" brushRef="#br0" timeOffset="49438.628">20353 1794 272 0,'-3'13'104'0,"3"-8"-56"0,0 11-52 16,0-5 21-16,0 2-7 16,-3 14 2-16,0-1-6 15,0 8-2-15,-3 9-2 16,0-9-2-16,6 3 1 0,0-2-1 16,3-12 0-16,3-1 4 15,3-9 2-15,6 0 9 16,8-10 2-16,1-6-2 0,0-5-1 15,0-16-8-15,-3 3-4 16,-1-3 3 0,-5-5 1-16,-6-3 2 0,0 1 0 15,-6-1-2-15,-3 3 1 16,-6 5-4-16,-3-2 0 16,-6 7 1-16,-5 3 2 15,-4 11-8-15,0 5-3 16,-3 0-11-16,0 0-4 15,-2 5-23-15,5 3-8 16,3 5-35-16,6 1-15 16,3-7-4-1</inkml:trace>
  <inkml:trace contextRef="#ctx0" brushRef="#br0" timeOffset="49652.254">20826 1638 352 0,'0'18'132'0,"3"-12"-72"0,3 7-70 16,-3-11 22-16,-3 9-42 15,-3-3-14-15,0 0-95 16,-3 3-40-16,-3-4 88 15,-12 1 45-15</inkml:trace>
  <inkml:trace contextRef="#ctx0" brushRef="#br0" timeOffset="49796.195">20781 2106 340 0,'-6'0'129'0,"6"3"-70"0,3-1-62 0,-3-2 22 16,0 0-25-16,3 0-56 15,3-13-16 1</inkml:trace>
  <inkml:trace contextRef="#ctx0" brushRef="#br0" timeOffset="50011.882">21189 1675 320 0,'15'8'121'0,"-12"-3"-66"0,0 16-53 16,0-13 25-16,-3 11-16 16,-3 7-3-16,-3 6-5 15,0 13-3-15,-3-5 1 16,3 7-15-16,-3 3-3 0,3-10-15 16,3 5-8-16,0-5-11 15,3-1-4-15,0-4-52 16</inkml:trace>
  <inkml:trace contextRef="#ctx0" brushRef="#br0" timeOffset="50220.933">21237 1683 356 0,'-12'5'132'0,"3"8"-72"0,3 3-72 0,0-3 20 16,0 3-24-16,-3 8-6 0,0 0-36 15,-6 2-12-15,0 6-52 16,0-5-22-16</inkml:trace>
  <inkml:trace contextRef="#ctx0" brushRef="#br0" timeOffset="50383.22">21019 2413 308 0,'12'3'115'0,"-9"-1"-62"0,9-2-46 15,-3-2 26-15,3-1-21 16,3-10-4-16,3 0-25 16,6-6-11-16,5-2 14 15,4-6-38-15,3 1-11 0,2 2-54 16</inkml:trace>
  <inkml:trace contextRef="#ctx0" brushRef="#br0" timeOffset="53701.38">19757 931 216 0,'-29'3'82'0,"11"-6"-44"15,-3 11-38-15,6-2 18 0,-3 2-12 16,-3 2-3-16,-3 6 0 16,-5 2 0-16,2 4-1 15,3 1-4-15,3 4-1 0,3 7 4 16,4-2 1-16,2-8-5 15,3 2 0-15,3-10 1 16,6-3 3-16,3-2 4 16,6-3 4-16,3-8 7 15,5-8 2-15,4-10-3 16,3-1 1-16,0-2-7 16,3-11-3-16,-4 0-1 0,-2 3 1 15,0-3-3-15,-3 1 0 16,0-1-1-16,-3 6-2 15,0-9 1-15,-3 9 1 16,-1-6-1-16,-2-5-1 16,0 10-2-16,-3 6 1 15,0 8 7-15,-3 0 6 16,0 0 0-16,-3 7 1 16,0-2-7-16,0 3-4 15,-3 10-1-15,0 3-1 16,0 0 0-16,-3 5 0 15,0 3 0-15,0 5 2 0,0-2-3 16,0 7 0 0,0 1-1-16,1-6-2 0,-1 3 3 15,3 2 2-15,0 1-2 16,0-1-2-16,3-7 2 16,0 2 0-16,3-8-2 15,0 0 0-15,3-2-1 16,0-3 3-16,2-3 2 15,1-5 2-15,0-5-4 16,0-3-1-16,0 3 1 16,3-9 2-16,0 4 0 15,0 2-1-15,0-5 1 16,-3 5-1-16,0-5 0 16,0 2 2-16,0-2-1 15,-4 0-1-15,1-1 1 0,0 1 1 16,-3 5 1-16,0-5 1 15,-3 8-2-15,0-3-2 16,-3 8 1-16,-3 0-1 16,-3 8-3-16,-2 5 0 15,-4 0-1-15,3 0 3 16,3 11 0-16,0-3 3 16,3-2-3-16,0 2 0 15,3-8-1-15,0 0 0 16,3-2 2-16,3-3 0 0,0-3 0 15,6-5 0-15,3-5 0 16,0-6 2-16,-3 1-1 16,0-1-1-16,-3 3 3 15,0-5 0-15,-1 8-1 16,-2-3 1-16,0 2 2 16,-3 6 2-16,0 0-3 15,0 6-3-15,0 2 0 16,0 5-1-16,0 5-3 15,0-4 2-15,3 4-1 16,3-5 0-16,0-5 0 16,3 0-2-16,3-2 3 15,3-6 0-15,3 0 1 16,0-14 2-16,3 1 1 16,-1-8 1-16,-2 2 0 0,0-7 0 15,3-6-2-15,-3 1 1 16,0-9-2-16,0-8 2 15,-4-2-2-15,1 2-1 16,-3-2 1-16,-3 10 1 16,-3 3 1-16,0 8 3 15,0 11-1-15,-3-1 0 16,0 11-1-16,-3 8 0 16,0 13-2-16,0 9-2 15,0 4 1-15,0 6 1 16,0 5-3-16,0-3 0 15,0 3-8-15,0 3-2 16,3 0-21-16,-3-6-9 0,3 3-16 16,0-10-7-16,-3-1-53 15</inkml:trace>
  <inkml:trace contextRef="#ctx0" brushRef="#br0" timeOffset="53899.593">20094 849 312 0,'-3'-2'115'0,"9"4"-62"0,6-4-53 16,-7 4 21-16,4-2-14 16,3 6-4-16,3-12-20 0,3 4-9 15,0-4 14-15,0-7-32 16,9 5-10-16,-4-2-58 15</inkml:trace>
  <inkml:trace contextRef="#ctx0" brushRef="#br0" timeOffset="54257.523">20442 807 268 0,'-6'13'101'0,"-3"-5"-54"0,-6 5-44 0,9-5 23 15,-6 8-17-15,0 0-2 16,-5 3-1-16,-4-1 1 15,3 3-3-15,3-2-3 0,3-1 0 0,3-2-1 16,3-3 0-16,9-7 0 16,6-6 2-1,3-6 1-15,0-2-1 16,6-5 1-16,3-8 2 16,2 3 4-16,-2-1 2 15,0 1 3-15,-6 2 2 16,0 2 2-16,-3 9-4 15,-3-3 2-15,0 8-7 16,-3 8-1-16,-3 5-2 16,2 1-1-16,1 7-3 15,0 3 1-15,3 2-4 16,6-5 0-16,6-2-21 16,6-6-8-16,9-8-23 15,5-10-6-15,10-8-84 16</inkml:trace>
  <inkml:trace contextRef="#ctx0" brushRef="#br0" timeOffset="55010.688">20933 815 328 0,'-12'5'123'0,"15"-5"-66"0,0 3-66 16,0 2 18-16,-3-5-18 16,3 0-2-16,0 5-38 15,-3-5-16-15,0 0-54 16,0 0-25-16</inkml:trace>
  <inkml:trace contextRef="#ctx0" brushRef="#br0" timeOffset="55178.919">21076 966 340 0,'-12'5'129'0,"9"8"-70"0,-6-5-58 0,6-3 27 15,-3 3-19-15,-6 3-2 16,0-3-40-16,0-3-16 15,4-5 25-15,-1 0-57 0,9-5-19 16,9-8-5 0</inkml:trace>
  <inkml:trace contextRef="#ctx0" brushRef="#br0" timeOffset="55518.476">21293 833 248 0,'-9'14'93'0,"9"-6"-50"0,0 5-41 16,0-3 17-16,0 6-4 16,0 3 1-16,0-1-8 15,3 4-3-15,0-9-3 16,3 0 3-16,0-2 4 0,3-4 4 0,3-7 2 15,3 0-6-15,3-7-1 16,0-7-2-16,2-4 1 16,1-9-6-16,0 1-1 15,-3-1-2-15,0-10-2 16,-3 3-13-16,0 2-4 16,-4 0-16-16,1 6-4 15,0 5-22-15,0 2-8 16,0 11-22-1</inkml:trace>
  <inkml:trace contextRef="#ctx0" brushRef="#br0" timeOffset="56375.106">21722 833 260 0,'3'14'96'0,"-3"-14"-52"0,0 8-25 0,0-8 29 0,0 5-15 15,-3-5-4-15,0 5-16 16,-3 3-6-16,0-3-5 15,-3 3-2-15,3-2 3 0,0 2-2 16,3-3-1-16,0 3-4 16,6-8-4-1,3 5 3-15,0-5 1 16,3-5 0-16,0-3 3 16,0 3 0-16,0-9 1 15,-3 6 0-15,0-2 2 16,-3 2 1-16,-3 3-1 15,-3-3-2-15,-3 8 3 16,0 0 2-16,0 8-4 0,0 2-3 16,0 6 1-16,3 3 0 15,0-6 1-15,3 0 0 16,3 0-3-16,0 1 0 16,3-4 2-16,6-2 2 15,3-8 2-15,3 0 3 16,2-8-1-16,1-2 0 15,3-9-1-15,-6-2 0 16,9-6-2-16,-10-4-2 16,-2-9 3-16,-3 6 0 15,-3 2-1-15,-6 0 1 16,-3 11 2-16,-6 2 2 16,-3 6 3-16,-3 13 4 15,-2 0-6-15,-1 8-2 0,3 5-6 16,3 6 0-16,3 2-2 15,6-3-2-15,6 1-2 16,3-6 1-16,6-5-2 16,8-3 2-16,4 1 1 15,0-12 2-15,0 1-1 16,0-3 1-16,-1 0 0 16,-2-2 0-16,-6 4 4 15,-3 4 3-15,-3 10-2 16,-3-3-2-16,-3 0 2 15,0 9 0-15,-3-1-1 16,-3 3-2-16,3-3 1 16,0 5-1-16,0-12-3 15,0 2 2-15,3 2 1 0,-1-10 0 16,4 3 0-16,0-3 2 16,3-3-1-16,3-7-1 15,0 2 1-15,0-6-1 16,0 4 0-16,0 2 2 15,-3 3 1-15,-7 2 3 16,7 3-1-16,-6 8 0 16,0-3-6-16,-3 8-1 15,0 1-6-15,0-1-35 16,0 5-10 0,0-2-18-16,0-5-3 0</inkml:trace>
  <inkml:trace contextRef="#ctx0" brushRef="#br0" timeOffset="56526.309">22368 762 296 0,'-3'-40'112'0,"0"22"-60"0,-6-9-45 15,6 19 26-15,0-7-19 16,0 7-5-16,0-6-8 16,0 6-1-16,0-2 0 15,0 7-38-15,3-2-14 0,0 0-29 16,9 5-10-16,9 0-4 15</inkml:trace>
  <inkml:trace contextRef="#ctx0" brushRef="#br0" timeOffset="57381.733">22651 775 340 0,'-12'6'126'0,"6"-6"-68"0,-6 2-59 0,9 3 23 16,-6 1-15-16,-3-4-2 16,-3 4-1-16,0 2 0 15,0 2-2-15,0-2-4 0,4 5-1 16,2 1 2-16,3-4 2 16,3-2-5-16,3 5 1 15,6-7 1-15,6 2 3 0,-1-3-7 16,4-2-3-16,0-3 0 15,0-3 0-15,0-2 8 16,0-3 2-16,-3-6 1 16,3 4-2-16,-3 2 1 15,-1-5-1-15,-2-1 2 16,-3 1 1-16,3 8-1 16,-6-3 1-16,0 11 4 15,0 7-3 1,0 3-2-16,3 3-4 15,0 3-1-15,3-1 2 16,0 1 0-16,6-3-2 16,-3 2 2-16,0-4-1 15,0-9 0-15,2 0 4 16,1-10 1-16,-3 0-6 0,-3-9-2 16,6 1 2-16,-9-8 3 15,6-6 1-15,-3-10 2 16,-3-8-2-16,-3-2-1 15,6-3 3-15,-3 2 0 16,0 3-4-16,0 11 1 16,-1 10 2-16,-2 3 3 15,3 2 2-15,0 14 1 16,-6 5-2-16,3 10 1 16,3 11-4-16,-3 6 0 15,-3 5-1-15,0 7 1 16,0-2-2-16,0 3 2 0,0-6-2 15,0 4 2-15,3-12-7 16,0 3 1-16,3-5-6 16,0-11 1-16,0 0 4 15,6-13 2-15,3 0 2 16,-3-8 0-16,6-5 6 16,-6 3 4-16,-1 2-5 15,-2 2-3-15,3-7 3 16,-3 8 1-16,-3 2 0 15,-3 3 1-15,-3 8 0 16,0 0 3-16,-3 3-5 16,-3 10-1-16,-15-3-2 15,6 1 1-15,-2 2-20 0,-1 0-6 16,3-2-23 0,0-1-11-16,0-10-23 0,0-3-8 15,3-5-25 1</inkml:trace>
  <inkml:trace contextRef="#ctx0" brushRef="#br0" timeOffset="57576.737">22990 495 220 0,'30'-27'82'0,"-18"33"-44"0,2 7-14 0,-8-11 27 0,0 9-15 16,0 2-4-16,3 8-5 15,0 11 0-15,0 8-15 16,-3 5 0-16,0 0 1 0,0 2-7 15,0-2-1-15,0-5-38 16,0 5-18-16,0-5-25 16,0-6-8-16,0-5-32 15</inkml:trace>
  <inkml:trace contextRef="#ctx0" brushRef="#br0" timeOffset="57932.989">23320 997 364 0,'12'0'137'0,"-3"0"-74"0,3-7-69 0,-9 7 22 16,9-6-17-16,-3-2-4 16,0-5-8-16,0-3-5 15,-3 0 10-15,0-2 4 0,-6 5 3 16,6-1 1-16,-6 1 2 15,-6 0 12-15,6 8 6 16,-9 5-2-16,-3 5 0 16,3 8-6-16,-6 6 0 15,0 2-7-15,0 11-1 16,3 7-2-16,6-7 1 16,3 2 0-16,9-2 1 15,3-5-2-15,15-6-2 0,3-11-13 16,11-10-6-16,4-5-30 15,18-16-11-15,2-11-53 16,4-13-64 0,-10-8 54-16</inkml:trace>
  <inkml:trace contextRef="#ctx0" brushRef="#br0" timeOffset="58896.991">20775 2895 364 0,'-15'-16'137'0,"9"18"-74"0,9-2-78 0,-3 3 21 15,0-3-32-15,0 5-11 16</inkml:trace>
  <inkml:trace contextRef="#ctx0" brushRef="#br0" timeOffset="58955.535">20748 2916 281 0,'-11'13'-156'15</inkml:trace>
  <inkml:trace contextRef="#ctx0" brushRef="#br0" timeOffset="59060.339">20808 3209 380 0,'-18'-13'143'0,"18"13"-78"0,3 3-80 16,-3-3 21-16,3 2-54 15,-3 6-21-15</inkml:trace>
  <inkml:trace contextRef="#ctx0" brushRef="#br0" timeOffset="67168.931">19823 3051 252 0,'-12'-6'96'0,"24"12"-52"0,-6-1-45 0,-3 3 18 0,3-3-8 16,0 3 0-16,0 5-8 16,0 9 0-16,-1-9-1 15,1 5-3-15,0-2 2 0,0-3-10 16,0 1-3-16,-3-1-22 15,3-3-7-15,-3 4-56 16</inkml:trace>
  <inkml:trace contextRef="#ctx0" brushRef="#br0" timeOffset="67407.764">19671 3088 284 0,'-6'-14'107'0,"15"9"-58"0,6-5-37 0,-3 7 24 16,6-8-15-16,5 6-4 15,4-13-10-15,-3-4-5 16,6 1-1-16,0 3-1 0,2-1 2 16,1-5-17-16,-3 8-4 15,-3-2-18-15,-1 2-4 16,-5 6-9-16,-12 10-81 31</inkml:trace>
  <inkml:trace contextRef="#ctx0" brushRef="#br0" timeOffset="67829.837">19757 3244 248 0,'-6'13'93'0,"12"-8"-50"0,0 1-37 16,0-4 22-16,0 1-15 15,6-3-2-15,3 0-7 16,6-3-3-16,6-5 0 16,5-2-4-16,7-3 0 0,12-3-20 15,-1-8-8-15,4 0-2 16,2 0 2-16,-2-2-4 16,-6 2-3-16,-1-8 12 15,-5-2 7-15,-9 5 18 16,-4 2 11-16,-8 6 21 15,-9 5 11-15,-3 3-9 16,-9 5-2-16,-6 5-12 0,-3 6-1 16,-3 13 2-16,0 2 2 15,0 4-7-15,-2 1-4 16,5 4 0-16,3 2 0 16,0 0 1-16,3 3 0 15,3 2-4-15,0-2 0 16,3 0-5-16,0-3-2 15,0-3 0-15,0-2 1 16,-3 5-63 0,-3-2-19-16,-3-9-11 15,-9-7-14 1</inkml:trace>
  <inkml:trace contextRef="#ctx0" brushRef="#br0" timeOffset="67980.862">20201 3149 260 0,'3'-37'99'0,"6"29"-54"0,3-3-50 16,-3 6 15-16,5-1-11 16,4-2-1-16,3 1 3 15,6-1 1-15,6-3 0 16,5 3-35-16,7-5-12 0,-3-6-60 16</inkml:trace>
  <inkml:trace contextRef="#ctx0" brushRef="#br0" timeOffset="69435.222">20793 2746 212 0,'-6'0'79'0,"6"0"-42"0,-3 0-34 0,3 6 15 0,0 2 2 15,0 2 2-15,-3 6-3 16,3 5-1-16,0 3-10 16,0 13-3-16,0 0 1 0,0 0 1 15,0-2 3-15,0 2-3 16,3-3-2-16,0-2 0 16,3 0-1-16,0-1-2 15,0-4 1-15,0-1-2 16,0-7-1-16,-3-3 3 15,0-6 2-15,3-2-2 16,0-5 0-16,0-9-1 16,0-1 1-16,3-4-9 0,3-8-3 15,-1-4 5-15,1-1 3 16,0 0-3-16,3 3 1 16,-3 5-1-16,0 5 2 15,3 6-1-15,0 5-1 16,0 5 0-16,2 6 3 15,-2 0 0-15,6 2 1 16,-3 0 0-16,3-8 2 16,0 3-1-16,6 0 2 15,-4-3 0-15,1-5 1 16,-3-5 0-16,-3-3 0 16,0-2 0-16,-6-6 0 15,-3 3 2-15,-4-9 3 16,-2 4 2-16,-3-3 1 0,-3 2-4 15,-2 3-3-15,-4 14-5 16,-3 2 0-16,-6 2-2 16,0 9-2-16,0 2 3 15,3 3 0-15,0 2 1 16,6 1 0-16,3 0-3 16,6-6 0-16,0 0 2 15,6-2 2-15,0-4 2 16,9-1 3-16,0-4-5 15,0-7-1-15,3-3 0 16,0-2 2-16,0-6-1 16,-1 3 2-16,-2-1-2 15,-3 4 2-15,-3 2-2 0,0 0 2 16,-3 5-4-16,-6 3 0 16,3 5 1-16,-3 3 2 15,0 3-1-15,3 2 2 16,0 0-4-16,3 1 0 15,0-6 3-15,3 0 1 16,3-3-6-16,0-3 0 16,3-4 5-16,-1-6 6 15,1 0-9-15,3-5-1 16,-3 2 5-16,0 1 3 16,-3-1-6-16,0 3-1 15,-3 3 0-15,-3 2 0 16,0 6-4-16,-3 2 1 0,0 3 4 15,2 0 2-15,1 3-3 16,0-6-1-16,0 3 3 16,3 5 1-16,3-10 0 15,0-1 1-15,3-2-4 16,6-5 0-16,0 0-6 16,-1-3-3-16,4-5-1 15,0 2-1-15,-3 0 2 16,0 6 4-16,-3 2-2 15,-1 3 3-15,-2 3 3 16,-3 2 3-16,0 6 0 16,0 2 2-16,0-2-4 15,0 2-2-15,0-5 8 0,3-3 4 16,3-2-2-16,2-3-2 16,1-5 0-16,6-1-1 15,-3 1-5-15,-3-8 1 16,-3 0 2-16,-4-6 1 15,-2 3 1-15,-3-8 0 16,-6-2-2-16,-9 2 1 16,-3 6-4-16,-6 7-2 15,-5 8 2-15,-7 14 0 16,0 7 1-16,-3 1 0 16,9 7-3-16,4 1 2 15,8-1-1-15,9 6 0 16,9-3 2-16,8-2 2 15,13-4-17-15,6-4-6 0,9-6-30 16,8-8-10-16,13-5-61 16</inkml:trace>
  <inkml:trace contextRef="#ctx0" brushRef="#br0" timeOffset="69931.618">22698 3104 344 0,'-9'37'129'0,"6"-22"-70"0,-6 7-62 0,9-9 24 16,-3 5-9-16,-3-4 1 15,0 4-7-15,0-2-4 16,1-3-1-16,2-2-1 0,0-3 2 15,0-3 1-15,3-2 1 16,0-6-2-16,0-2-2 16,0-6 1-16,3-5 1 15,0-2-1-15,2-11-1 16,1-6 3-16,3-7 2 16,0-11-7-16,9 8 0 15,0-5-2-15,3 10 2 16,0 6 1-16,3 2 1 0,-4 8-5 15,7 8 1-15,-3 8 4 16,0 6 2 0,0 7 2-16,-4 3 0 0,1 5 0 15,-9 0 2-15,-6 9-1 16,-6 1 0-16,-6 1-6 16,-6 0 1-16,-9 2-9 15,-2-2-2-15,-7 0-21 16,-6 3-9-16,6-4-11 15,7-9-4-15,-4-12-64 16,12-2-38 0,0-5 76-16</inkml:trace>
  <inkml:trace contextRef="#ctx0" brushRef="#br0" timeOffset="70291.41">23052 3008 304 0,'0'19'112'0,"9"-14"-60"0,-3 11-43 0,-3-8 27 16,0 3-11-16,-3-1 0 15,3-2-12-15,-3 0-3 16,6 3-8-16,0-3-2 16,6-8 0-16,3 0 2 15,3-6 1-15,3 1 1 16,-1-3 0-16,1-3 2 15,-3-4 1-15,-6-7 3 0,-3-4-3 16,0-3 1-16,-6-3-5 16,-3 3-2-16,-6 2 2 15,-3 4 2-15,-6 7-9 16,-6 11-4-16,-3 5 1 16,1 5 2-16,2 5-19 15,-3 6-9-15,9 11-19 16,3-6-7-16,3 0-21 15,9 0-10-15,9 0-13 16</inkml:trace>
  <inkml:trace contextRef="#ctx0" brushRef="#br0" timeOffset="70698.089">23427 3085 256 0,'15'13'96'0,"0"-7"-52"0,-6 15-36 0,-6-8 21 16,0-2-2-16,-3 4 3 15,-6 4-7-15,-3 2-2 16,3 3-12-16,-3 2-1 0,0-2 2 16,0 0-4-16,0-3-1 15,1-5-2-15,2-5-3 16,3-3 5-16,0-14 1 16,0-7 0-1,3-11-4-15,0-8-1 16,3-7 0-16,3-9-1 15,0-15 4-15,11-6 2 16,1 5-2-16,3 6-3 0,3 8-3 16,18 5 1-1,-4 8-1-15,4 10 0 0,6 9 8 16,-4 7 4 0,-5 6-3-16,3 5 1 0,-13 11-3 15,1-1 2-15,-9 6-2 16,-15 5 2-16,-12 3-6 15,-9 5-1-15,-21 6-22 16,-5-1-8-16,-13-2-36 16,-17-3-13-16,-16-5-68 15</inkml:trace>
  <inkml:trace contextRef="#ctx0" brushRef="#br0" timeOffset="72137.735">19867 3995 212 0,'15'-8'79'0,"-12"6"-42"0,0-4-23 0,-3 6 22 15,0 0-9-15,-3-2-1 16,-6 2-9-16,-3 0-2 15,-2 0-9-15,-7 2-6 0,-3 4-3 16,0 4 2-16,-3 3 2 16,1 6-2-16,2 5 0 15,3 2 1-15,3 1 0 16,6 2-3-16,3-3 2 16,6-5 3-16,3-2 1 15,6-3-4-15,6-6 1 16,3-2 4-16,0-8 2 15,3-5 0-15,3-6 1 16,-1-4-2-16,1-4 0 16,-3 1-3-16,-3-4 1 0,-3-7 7 15,-3-2 3-15,-3-9 0 16,-3-10 2-16,-3-1-6 16,0 1-1-16,-3 2-4 15,0 9-1-15,0 4 1 16,0 9 0-16,0 7-2 15,-3 9 1-15,0 10-7 16,3 10 1-16,0 9 3 16,0 10 2-16,3 8-3 15,0 3-1-15,3 2-2 16,3 0 3-16,3 1 0 16,0 2 3-16,3 0-1 15,3-6-1-15,5-4-2 16,7-9 1-16,3-5 1 15,3-7 2-15,-1-6-1 0,4-8 2 16,0-8-4-16,-3-8 0 16,-4-5 5-16,-5-3 5 15,-3 0-3-15,-6 0-1 16,-3 0 0-16,-3 3 1 16,-6 0-1-16,-3 8 2 15,-3 5-4-15,-6 8-2 16,-9 5-3-16,-3 6 1 15,0 2 1-15,3 8 0 16,4 0-3-16,2 0 2 16,3 1 1-16,3-4 0 15,3-2 0-15,3-5 2 0,6-4-1 16,6-4-1-16,3-6 1 16,-1-4-1-16,1-4 0 15,0-2 0-15,0 0 2 16,-3-1 3-16,0 4-7 15,-3 2 0-15,-3 0-2 16,0 5 2-16,0 3-1 16,-3 5 1-16,3 6 2 15,-3 2 2-15,3 3-3 16,5 0-2-16,1 0 2 16,0-3 0-16,3-2 1 15,0-6 0-15,6-5 2 16,3-5 3-16,5-6-4 15,-2-5-1-15,-3-2 0 16,0-1 2-16,-3-7 1 0,-3-3 1 16,-1-11-2-16,-2-5 1 15,-6-5-2-15,0-11 2 16,-6 5 0-16,-3 6 1 16,0 8 0-16,0 7 0 15,0 6-5-15,0 13 1 16,0 8-2-16,0 8 0 15,0 14 0-15,3 9-2 16,0 9 3-16,3 11 2 16,-3-12 0-16,3 17 2 15,0-3-7-15,3-3 1 0,0-2-21 16,3 0-9-16,0-3-23 16,2-3-7-16,1-8-13 15,-3-7-5-15,3-11-25 16</inkml:trace>
  <inkml:trace contextRef="#ctx0" brushRef="#br0" timeOffset="72333.565">20472 3871 304 0,'-30'-21'115'0,"27"23"-62"0,-3-2-44 15,6 8 25-15,0-8-21 0,6 0-5 16,3 0-5-16,6-2-3 15,6-4 1-15,8-2-12 0,7-2-3 16,6-1-20-16,2 1-5 16,4 7-13-16,3-5-5 15,-4 5-49 1</inkml:trace>
  <inkml:trace contextRef="#ctx0" brushRef="#br0" timeOffset="72782.996">21106 3948 288 0,'-15'5'107'0,"6"-2"-58"0,0 2-35 0,3 0 28 0,-3-2-16 15,-6-3-5-15,0 2-8 16,0 4-1-16,-2-1-7 16,-4 0-3-16,0 3 1 0,3 0-4 15,3 3-2-15,3-3 2 16,3 0 0-16,3 0-4 15,6-3-1-15,3 3 5 16,3-3 2-16,3-2-2 16,0-3 1-16,3 0 2 15,0-3 3-15,0-2 0 16,3-6 0-16,0 3-3 16,0-2 1-16,-4-4 2 15,1 1 2-15,-3 3 3 16,0 2 1-16,-3 0-3 15,3 2 0-15,-3 4-5 0,3 4 0 16,-3 4-1-16,3 4-2 16,0 4 1-16,3-1 1 15,0 0-1-15,2 0 2 16,4 6-4-16,0-6 0 16,-3 0 1-16,3 0 0 15,3-2-36-15,3-3-15 16,2-3-36-16,1-5-13 15,3-10-29 1</inkml:trace>
  <inkml:trace contextRef="#ctx0" brushRef="#br0" timeOffset="72948.852">21490 4032 472 0,'-18'-2'176'0,"18"7"-96"0,0-2-104 16,0-3 21-16,0 0-47 16,-3-6-13-16,0-4-115 15,12-14-51-15</inkml:trace>
  <inkml:trace contextRef="#ctx0" brushRef="#br0" timeOffset="80229.003">18120 4688 216 0,'-15'8'82'0,"12"-2"-44"0,0 12-47 15,3-5 14-15,-3 1-5 16,3-1 2-16,0 0-3 16,3-2-2-16,3-3 2 15,3 0 0-15,6-3 3 0,3-3 3 16,6-4 4-16,6-6 5 16,2-5 1-16,-2-6-6 15,0 1-1-15,-6-4-2 16,-1-1 1-16,-2-4-2 15,-6 1 0-15,-3-1-1 16,-3 3 2-16,-6 1 6 16,-6-1 4-16,-3 3-6 0,-3 2-1 15,-3 1-1-15,-3 4 0 16,0 4-4-16,-2 2-1 16,-4 5-3-16,0 3-3 15,0 6-1-15,0 4 0 16,0 1 0-16,4-1 3 15,2 6 0-15,3-3 3 16,6 1-1-16,3-1-1 16,6 3-2-16,3 0 1 15,3-1 3-15,3 1 3 16,2-2-2-16,4 1 0 16,0 1-1-16,0 0 1 15,-3-3-2-15,-3 6 2 0,0-3-2 16,-3 0 2-16,-6 0 0 15,0-3 3-15,-3 3-1 16,-6 0 0-16,-3-3-6 16,0 0 1-16,0-2-16 15,-3-1-6-15,3-2-33 16,0-3-15-16,0-2-47 16</inkml:trace>
  <inkml:trace contextRef="#ctx0" brushRef="#br0" timeOffset="80739.316">18626 4461 288 0,'12'13'110'0,"0"-10"-60"0,3-3-56 0,-9 2 19 16,0-2-12-16,3 0-1 16,-3 6 0-16,0-1 2 15,-3 0-1-15,0-2-1 0,0 0 1 16,0 5-1-16,-3-3 0 16,0 0 0-16,-3 3 2 15,0 3 1-15,-3 2 1 0,-6 3 0 16,0 2 2-16,0 1-3 15,0-3 0-15,3-3-3 16,3 0-1-16,3-2 1 16,3-1 0-16,3-2 0 15,6 0 2-15,3-3 1 16,0 1 3-16,3-1 3 16,3 0 2-16,-1-2-1 15,1 5 1-15,-3-3-4 16,-3 3 1-16,-3 0-1 15,-3 3 3-15,-6-1-1 16,-3-2 0-16,-3 5-5 16,-3-2-3-16,-3-3 0 15,0 0-1-15,0 2-29 16,1-4-13-16,2-4-27 0,0 1-12 16</inkml:trace>
  <inkml:trace contextRef="#ctx0" brushRef="#br0" timeOffset="81084.907">18891 4440 244 0,'6'2'90'0,"9"4"-48"0,-3 10-36 0,-3-6 22 0,0 1-6 16,0 2 1-16,0 3-1 15,0 0-2-15,-1 5-10 16,4 3 5-16,0 2 2 0,0-2 2 16,0 10 3-16,0-2-1 15,0 0 2-15,0 0-7 16,0-3-1-16,-3 0-9 16,-3-3-2-16,-6-2 0 15,-6-3 2-15,-6 0-1 16,-6 3 2-16,-3 3-9 15,-6-1 0-15,0-5-22 16,-2 0-7-16,-1-2-22 16,6-3-8-16,3-6-28 15,9-7-9-15,9-8-18 16</inkml:trace>
  <inkml:trace contextRef="#ctx0" brushRef="#br0" timeOffset="84644.674">21737 3577 160 0,'3'-16'60'0,"-3"30"-32"0,0-7-11 16,0-7 20-16,0 0-8 15,0 0-2-15,0 8-7 16,0 3 0-16,0-6-11 16,0 3 1-16,0 3 3 0,-3 2 2 15,3 8 0-15,-3 3-3 16,3 5 0-16,0 0-7 15,0 11-1-15,-3-3-2 16,3 0 1-16,0 0-4 16,0-3-2-16,0-2 4 0,0-5 3 15,0-4-1-15,0-4-2 16,0-3-29-16,0 0-14 16,0-6-7-16,0 1-1 15,-3-6-45 1,0 0-29-16,3-5 56 15</inkml:trace>
  <inkml:trace contextRef="#ctx0" brushRef="#br0" timeOffset="85561.065">21415 3799 168 0,'3'0'66'0,"0"0"-36"0,0 0-22 0,-3 0 18 16,9 0-4-16,0-2 1 15,3-4-8-15,3-1-4 16,0-4-6-16,6-5-2 0,2-2 3 16,4-4-1-16,3 4 2 15,0-6-4-15,2 0-2 16,4 0 0-16,0 3 1 16,0 0-3-16,-4 3 0 0,1 2 1 15,-6 2 2-15,0 4-1 16,-7-1 2-16,-2 3-24 15,-6 3-11-15,0 0-10 16,0 0-2-16,-6-1-40 16</inkml:trace>
  <inkml:trace contextRef="#ctx0" brushRef="#br0" timeOffset="86536.647">21987 3466 156 0,'3'5'57'0,"-3"1"-30"0,3-1-18 15,0 0 14-15,0 3-2 16,0 0 2-16,0 5-7 0,-3 1 1 16,0 4-10-16,0 6 5 0,0 5 1 15,-3 3 0-15,0-1 0 16,0 1-5-16,0 0-3 16,0 0-5-16,0-1 0 15,0-4 2-15,3-1 1 16,0-2-4-16,-3-3 1 15,3-2 0-15,-3-3 2 16,3-3 1-16,-3-2 1 16,3-3-2-16,-3-3-2 15,3-3-8-15,0-2-3 16,0-2-3-16,3-3 1 16,-3-3 2-16,3 0 5 15,0 0 3-15,3 0 2 0,0 2-2 16,0 1 0-16,0 3 2 15,3 4 0-15,-4 3 1 16,4 1 0-16,0 2 2 16,0 2 3-16,0-2-4 15,3 3-1-15,0-3 0 16,3 0 0-16,0-3 2 16,0-2 1-16,-3-3 1 15,2-3 0-15,1 0 2 16,-3-5 1-16,0 0-1 15,0-2 1-15,-3-1 0 16,-3-5 1-16,-3-5 0 16,0 3 0-16,-3 2-2 15,0 3 1-15,-3 2-2 0,0 0 0 16,-3 4-3-16,0 1-2 16,0 4 3-16,0 10 0 15,0 5-4-15,0 3 1 16,0 0-2-16,0-1 0 15,0 1 2-15,3-3 0 16,0 1-3-16,3-1 2 16,0-2-1-16,3-1-2 15,0-2 0-15,3-3 3 16,3-2 0-16,0-3 1 16,3 0 2-16,3-3 1 15,3-2-4-15,3 0 1 0,-3-1 2 16,-1 1 1-16,1 0-1 15,0 0 1-15,3 2 0 16,-6 3 1-16,-3 0-2 16,0 3-2-16,-3 2 3 15,-3 0 0-15,-4 0 1 16,1 3 0-16,0-2-2 16,0-4-2-16,-3 4-2 15,0-6 1-15,0 0 1 16,6 0 2-16,0-3-1 15,3-2 2-15,0-3-2 16,0 2-1-16,0 4-2 16,0-1-1-16,-3 1 2 15,-3 2 2-15,9 2-2 16,-6 3 0-16,3 1 1 16,-3-1 0-16,0 0-7 0,0 1-3 15,5-4-25-15,4-2-10 16,0-2-32-1,6-6-56-15,3-6 32 16</inkml:trace>
  <inkml:trace contextRef="#ctx0" brushRef="#br0" timeOffset="87841.657">22811 3839 136 0,'0'0'52'0,"0"0"-28"0,-12 3-17 16,12-3 13-16</inkml:trace>
  <inkml:trace contextRef="#ctx0" brushRef="#br0" timeOffset="89688.745">22799 3855 271 0,'-3'11'21'0,"0"2"-10"15,0 0 0-15,0 3-1 0,0 0-1 16,-2 2 0-16,5 3-5 16,-3 1-1-16,3-4-1 15,0-2-2-15,0-3 1 16,3-5-1-16,-3 3 2 16,11-19 1-1,-2 0-1-15,9 0-2 16,-6-5 1-16,3 0-1 0,-3-3 0 15,0 2 0-15,-3 4 2 16,-6 2 1-16,6 3 1 16,-3 2-2-16,0 3-2 15,0 3 3-15,-1 2 2 16,1 3-2-16,0-3 0 16,0 3-1-16,0-3 1 15,0-2-2-15,3 0-1 16,0-3 1-16,3-3-1 15,-3-5-9-15,9-3-4 16,-3-2-4-16,-3-8 0 16,-1-5 2-16,-2 2 2 0,-3 0 8 15,3 0 2-15,-6 3 3 16,0 5 2-16,-3 3-1 16,0 2-1-16,0 6-2 15,0 2 1-15,0 3 1 16,0 0 2-16,3 6 8 15,0-1 3-15,3 0 2 16,-3-2 1-16,9 0 0 16,-3-3 3-16,9-6-7 15,-6-2-2-15,9-5-3 16,-4-5-2-16,1-1-3 16,-3-2-2-16,3-8 3 15,0 2 0-15,-3-2 1 16,0-5 2-16,-9 2 3 15,0-5 2-15,-3 5-1 0,-3 6 1 16,-3 5-4-16,-3 7-2 16,0 1 2-16,-3 8 2 15,-3 10-6-15,-3 8-2 16,-3 3-6-16,0 8 1 16,0 3 2-16,0 4 1 15,1 4 1-15,2 4 0 16,3-2-3-16,3 0 2 15,0 3 1-15,3 0 0 16,3-6 0-16,3-2 2 16,3-11-3-16,6-2-2 15,3-6-3-15,6-5-1 16,3-3-1-16,-1-15 0 0,7-4 5 16,-3 1 1-16,6 3 2 15,-9-1 0-15,2 3-3 16,-5 3 2-16,-3 2 1 15,-3 3 0-15,-3 0 0 16,0 3 0-16,0 5 2 16,-3-3 1-16,3 0-4 15,-3 1 1-15,0-4 0 16,3 1 2-16,-1-3-1 16,1-3-1-16,3-2-2 15,-3 0 1-15,3-3 1 16,0 0 0-16,-3-3 6 15,-3 1 4-15,-3-1-5 0,-3 3-1 16,0 0 0-16,-9 8 0 16,-3 3-2-1,0 5-4-15,0 0 1 16,3 5 1-16,0-3 0 16,3 1-3-16,3 2-2 15,6-7-2 1,3-9-1-1,6 0 2-15,3-2 4 16,-3-3-1-16,0 0 1 16,0 3 2-16,-3-1 2 0,0 4-3 15,-6 2 0 1,9 2 1-16,-6 4 0 0,-3-1 0 16,3 6 0-16,-3-1 0 15,-3 3 0-15,5-2 0 16,4-8 0-1,-3-3 2-15,9-6 1 16,-3-2 1-16,3-2 0 16,0-1 2-16,0-2 1 15,-6-5 1-15,6-4 2 16,-3-1 1-16,-4-4-1 16,-2-7-1-16,12-3-5 15,-6-3-1-15,3-8-1 16,-3 11 1-16,0 0-4 15,-3 11 0-15,-6 5 1 16,6 7 0-16,-6 1 2 0,0 3 1 16,0 4-4-16,-3 1-1 15,0 2 1-15,0 1 2 16,0 2 0-16,0 0-1 16,0 0 1-16,0 0 1 15,0 0-3-15,0 2 0 16,0-2 1-16,0 0 2 15,0 0-3-15,0 3 0 16,0-3 1-16,0 0 2 16,0 0-1-16,0 0-1 15,0 0 1-15,0 0 1 0,0-3-3 16,0 3 0-16,0-2 1 16,0-1 0-16,0 0 0 15,0 1 0-15,0-1 0 16,0 1 0-16,0-1 0 15,0 0 2-15,0 1-1 16,0-1-1-16,0 0-2 16,3 1-1-16,-3-4 4 15,0 1 1-15,0 0-3 16,0-1 1-16,6 1 0 16,-6 3 0-16,0-6 0 15,0 2 2-15,3 1-3 16,-3 2 0-16,5 1-1 15,-5 2 0-15,0 0 4 16,3 10 1-16,-3 4-4 0,0 7-1 16,0 8 1-16,0 5 0 15,-3 1 1-15,-2 2 0 16,5 2 0-16,-3 4 2 16,3 2-1-16,0-6-1 15,3-4 1-15,-3-1-1 16,8-13-3-16,-5 3 0 15,6-8-18-15,3-8-9 16,-3-8-22-16,6-5-7 16,-3-9-62-1</inkml:trace>
  <inkml:trace contextRef="#ctx0" brushRef="#br0" timeOffset="89923.563">23630 3545 304 0,'-21'3'115'0,"21"0"-62"0,0-1-51 15,9 1 25-15,3-3-12 16,3-3 0-16,11-2-9 16,10-6-2-16,9-4-2 15,2-1-19-15,7-8-9 0,3-5-19 16,2 2-8-16,1 1-46 15,-4 2-45-15,-5 3 51 16</inkml:trace>
  <inkml:trace contextRef="#ctx0" brushRef="#br0" timeOffset="91534.729">21778 4530 160 0,'3'-6'63'0,"0"4"-34"0,-3-1-19 0,0 3 20 15,0-5-5-15,-3 0 0 16,-3-1-5-16,0 4 0 15,-2-1-11-15,-1 0 3 0,0 9 4 16,0 2-6-16,0-1-3 16,-3 1-7-16,0 0 0 15,3 3 0-15,3-1 2 16,0 1-6-16,3-3 1 0,3 0 1 16,3 0 1-1,0-3 1 1,3-2 0-16,3-6 0 0,6-2 0 0,3-3 4 15,6-3 2-15,-1 1 6 16,1-6 3 0,3-3-4-16,3-7 1 0,-3-1-3 15,-1 1 2-15,-2-6-4 16,0 1 1 0,-3-1-1-16,-3 0 1 0,-3 3-7 15,-4 0-2-15,-2 5 4 16,0 3 5-16,-3 5-2 15,0 3-1-15,-3 5 0 16,-3 5 1-16,0 6-5 16,-3 5-1-16,-3 2-2 0,0 6-2 15,0 8 3-15,-3 0 0 16,0 5-2-16,-2 3 0 16,2-1 2-16,0-1 0 15,3-4 1-15,0-2 0 16,3 0-5-16,0-3-1 15,3-3-2-15,6 1 2 16,0-6 2-16,0 0 2 16,3-5 1-16,0-3 1 15,0-2 0-15,2-6 0 16,1 1 0-16,3-3 2 16,-3-3-3-16,0 0 0 0,0 0 1 15,-3 0 2-15,0 3 1 16,-3-3 3-16,0 5-3 15,-6 3-2 1,3 5-3-16,0 6-1 16,0-1 2-16,0 1-2 15,3 0 1-15,0-1 2 16,-1 1 2-16,1-3-3 16,3-3 0-16,0 0 1 15,0-5 0-15,0-2 2 16,0-4 1-16,0 1 3 15,-3-3 1-15,0 0 3 16,-3-2 4-16,-3-1-4 16,-3 0 0-16,0-4-4 15,-3-4-1-15,0 3-3 0,0 6-2 16,-3-4 1-16,0 6 1 16,-3 0-19-16,-6 3-8 15,1 2-14-15,-4 3-3 16,3 0-20-16,3 3-6 15,3 0-47 1</inkml:trace>
  <inkml:trace contextRef="#ctx0" brushRef="#br0" timeOffset="92179.999">22219 4498 188 0,'15'16'71'0,"-6"-14"-38"0,3-2-23 0,-6 0 17 0,3 0-7 16,-1 0 1-16,1 0-6 16,0-5 1-16,0-3-9 15,3 3-4-15,0-3-2 0,0 0 3 16,0 0 5-16,0 0 1 16,-3-2 4-16,0-4-3 15,-3 1-1-15,0 0-4 16,-3 0-1-16,-3 2-1 15,-3 3 2-15,-3 3-3 16,-3 2 0-16,0 3-1 16,-3 6 1-16,-3 4-2 15,0 1-1-15,3 5-2 16,3 2 1-16,3-2-1 0,3-3-2 16,3-2 0-16,3-1 0 15,3-2 3-15,3-2 2 16,3-4 0-16,3-4-1 15,3-1 3-15,0-2 0 16,0-3-1-16,-1-3 1 16,1-2-2-16,0-3 2 15,0 0-2-15,-3 0-1 16,3 6-2-16,-3-1 1 16,-1 1 1-16,-2 4 0 15,0 4-3-15,0 2 2 16,-3 5-1-16,0 0 0 0,0 0 4 15,0 1 1-15,0 2 5 16,0 0 5-16,-3 0 2 16,0-3 0-16,-3 0-3 15,-3 6-2-15,-3-3-2 16,-3 2 0-16,0 1-7 16,-6-1 0-16,0-2-1 15,-3 0 2-15,0-2-21 16,3-4-7-16,3 4-25 15,0-6-7-15,9-14-47 16,9 1-11 0</inkml:trace>
  <inkml:trace contextRef="#ctx0" brushRef="#br0" timeOffset="92452.997">23109 4101 240 0,'12'-5'90'0,"-6"7"-48"0,-3 1-27 0,0 0 24 16,-3 5-12-16,-3 2-3 15,-3 9-3-15,0 5 1 16,-3 5-12-16,-3 5 1 0,3 0 0 16,0 1-9-16,-3-3 0 15,3-1 0-15,-6-2 3 0,4-2-9 16,2-3-2-16,0-3-19 15,-3-5-7 1,9-3-18-16,-3-2-9 0,-6-1-26 16,6-5-46-1,-3-7 33-15</inkml:trace>
  <inkml:trace contextRef="#ctx0" brushRef="#br0" timeOffset="93142.929">22761 4286 200 0,'-12'-2'74'0,"12"4"-40"0,6 1-40 16,0 7 49 0,3 1-17-16,0-3-5 15,11 0-4-15,4-3-10 0,3 1 2 0,3-4 4 16,5-2-1-16,1-2 1 16,6-9-3-16,5-2-1 15,1-1-3-15,-3-1-1 16,2-4-1-16,-8-2 0 15,-3-3 2-15,-6 0 3 16,-10 3-2-16,1 3-2 16,-12 2 2-16,0 5 2 15,-9 3 2-15,-9 6 1 16,-3 10-11-16,-6 10-3 16,-2 3 1-16,-4 8 0 15,-3 3-2-15,9-3 2 16,0 0 1-16,3-2 0 15,3-3-3-15,3-3 2 0,7-3-4 16,2-2-1-16,0-5-6 16,5-1-3-16,1-2 0 15,3-3 1-15,0-5 6 16,3 0 4-16,-3-2 3 16,0-1 1-16,-3 3 0 15,9 0 0-15,-3 0 0 16,0 3 0-16,0-3 0 15,2 2 0-15,1 1 0 16,0-3 2-16,0 0 1 16,3 0 3-16,0-3-3 15,-3-4-2-15,6-1 0 16,-4 0 1-16,1-3-1 16,-3 3 2-16,-6-2 0 15,0-6 3-15,-6 2-3 0,-3-1 0 16,-6 4 3-16,0 6 3 15,-3 2-4-15,0 8-3 16,-3 1-1-16,0 4-1 16,1 3-3-16,2 1 2 15,3-4 1-15,6 1 0 16,6-1-3-16,5-4 0 16,10-4-16-16,12-4-7 15,6-9-20-15,23-10-7 16,-2-8-66-1</inkml:trace>
  <inkml:trace contextRef="#ctx0" brushRef="#br0" timeOffset="93937.137">22121 4945 228 0,'-6'11'85'0,"-9"-14"-46"15,6 6-32-15,6-3 18 0,0 2-7 16,-3 1 2-16,-3 5-9 16,0-3-2-16,-3 3-5 15,0 0-3-15,0 3 2 0,4-1-2 16,2 3-1-16,0 1-4 15,3-4 0-15,6 1 2 16,0-3 1-16,6 0 3 16,2-6 3-16,7-2 4 15,0-5 5-15,0-3-2 16,0-5 1-16,0-3-5 16,3-2 0-16,-1-6-3 15,4 0 2-15,0-8-2 16,0 0 0-16,-3-7 3 0,-3 4 3 15,-4 6 0-15,-2 3 3 16,-3 5-1-16,-3 5 0 16,-3 5-1-16,-3 3 2 15,-3 6-9-15,-3 4-3 16,0 14-2-16,-3 3 2 16,0 2-1-16,0 3-1 15,1 7-17-15,-1-2-9 16,3 1-15-16,0 1-5 15,3-2-6-15,3 0-3 16,3-5-2-16,3-5 0 0,3-6-37 16</inkml:trace>
  <inkml:trace contextRef="#ctx0" brushRef="#br0" timeOffset="94120.355">22460 4966 228 0,'12'-10'85'0,"-9"10"-46"0,-3 0-19 16,0 0 24-16,0 0-7 15,0 2 1-15,0 6-16 16,-6-2-3-16,0-1-11 16,0 0-5-16,0 0-2 0,3-2-37 15,0 0-15-15,0-3-7 16,3 0-1-16,0-3-13 16,3 0-42-1,3-2 26-15</inkml:trace>
  <inkml:trace contextRef="#ctx0" brushRef="#br0" timeOffset="94257.235">22487 4847 204 0,'-3'-13'77'0,"3"10"-42"0,-3 1-21 0,3 2 22 15,0 0-18-15,0 0-5 16,0 0-21-16,3 0-8 16,3-3 8-16,3-2-23 0,6-3-8 15,5 2-53 1</inkml:trace>
  <inkml:trace contextRef="#ctx0" brushRef="#br0" timeOffset="94537.752">22767 4636 228 0,'-9'5'88'0,"0"0"-48"16,-3 6-38-16,3-3 17 0,0 7-4 15,-3 9 4-15,0 0-5 16,-6 5 0-16,9 3-8 15,-3 5 5-15,1 0 2 0,2 3-2 16,0-1 1-16,6 4-5 16,0-1-2-16,0 0 0 15,0-2-1-15,3-5-2 16,0-4-2-16,0-2 3 16,-3-5 0-16,0-3-4 15,-3-2 1-15,0-3-33 16,-6-6-15-16,0-2-14 15,0-5-4-15,0-8-37 16</inkml:trace>
  <inkml:trace contextRef="#ctx0" brushRef="#br0" timeOffset="94734.649">22493 5011 212 0,'12'-8'82'0,"-6"6"-44"0,17 2-31 0,-11 2 20 16,0-2-18-16,3 0-5 15,6 0-3-15,6-2-1 16,5-4 0-16,4-2-16 0,9-2-4 0,-6-9-14 16,-1 3-4-16,-2-2 0 15,3 2 1-15,-1 0 7 16,-5 0 8 0,-9 0 15-16,-3 1 33 15,-3 1 18-15</inkml:trace>
  <inkml:trace contextRef="#ctx0" brushRef="#br0" timeOffset="94959.559">23032 4810 300 0,'-6'-8'61'0,"-3"6"-31"16,-6 2-6-16,3 7-3 0,-6 7-5 16,-3 2-1-16,9 5-9 15,0 3-2-15,0 2-2 16,4 6-2-16,2 2 3 16,6-2 0-16,6 0-1 15,-4-3-2-15,4 3 1 16,-3-6 1-16,3-5-1 0,-3-2 2 15,-3-3-2 1,-3-3 2-16,0-3-35 16,0-4-13-16,-3-6-42 15,1-8-59-15,-4-11 38 16</inkml:trace>
  <inkml:trace contextRef="#ctx0" brushRef="#br0" timeOffset="95142.318">22779 4990 208 0,'5'0'79'0,"1"0"-42"0,9-3-32 0,-3 3 17 0,0 0-10 16,6-2-2-16,3-1-8 15,0 0-1-15,5-2-1 16,7-3 0-16,-6-2 2 0,0-4-19 16,-3 4-6-16,-1-1-17 15,-5 3-7-15,-3 3-35 16</inkml:trace>
  <inkml:trace contextRef="#ctx0" brushRef="#br0" timeOffset="96353.381">23133 4945 196 0,'0'13'74'0,"0"-13"-40"0,0-2-29 15,0 2 19-15,9-6-11 16,-3-4-2-16,0-1-4 0,2 1-2 15,-2-1-3-15,0 0 3 0,-3 1 1 16,-3-1 4-16,0 1 4 16,-3 2-6-16,-3 2 0 15,-2 4-6-15,-4 2-2 16,-3 5 0-16,6 3 0 16,-3 5-3-16,3 6 2 15,0-3 1-15,3 0 0 16,0-1-3-16,6 1 0 15,0 0 2-15,9-3 2 16,0-2 6-16,3-3 4 16,3-3-2-16,3-5 2 0,-1-2 0 15,4-4 1 1,0-4-4-16,6-6 0 16,-3-8-1-16,-3-2 3 0,2-6-3 15,-5-8 1-15,-3 0-3 16,-6 3 0-16,-6 3-3 15,-3 5-2-15,-9 5 3 16,0 6 2-16,-3 7-2 16,-3 6-2-16,1 5-3 15,5 5-1-15,0 0-3 16,3 3 1-16,0 0-2 16,15 3 2-16,0-1-2 15,3 1 2-15,5-1 1 16,1 1 2-16,-3 0 1 15,6-3 1-15,-3 2 2 16,-6 1 1-16,3 2-4 16,-9 0 1-16,0 3 0 0,-4 0 2 15,-2 5-1-15,-2 0-1 16,-4-2 1-16,6-1 1 16,-3 1-3-16,0-1-2 15,3 1 2-15,0-9 0 16,3-2 1-16,0-2 2 15,3-6 1-15,-1-3 3 16,4-2-1-16,0-3 0 16,3-8 3-16,-3-3 5 15,3-2-5-15,-3 0 0 16,-3 0-4-16,-3 2-1 0,3 6 1 16,-3 3 2-16,-3 2-5 15,-3 0-1-15,-3 2 0 16,6 6 0-16,-3 6-5 15,-3 2 1-15,0 2-3 16,0 1 2-16,3-1 3 16,-3 4 1-16,6-4-2 15,6 6 2 1,0-3 1-16,3-2-3 16,0-3 2-1,3-3 1-15,-3-5 0 16,9-3 0-16,-6-4 0 15,8-4 2-15,-5 0 1 16,0 1 1-16,0 2-5 0,-3 0 1 16,-3 3 0-16,-3-1 0 15,3 4 0-15,-9 2 0 16,0 0 0-16,6 5 0 16,-6 6 0-16,0-1 0 15,0 1 0-15,0-1 0 16,3-2 2-16,0 0 1 15,0 0-6-15,3-3 0 16,0-2 1-16,-1 0 1 16,1-6-4-16,3-2 1 15,0-3 0-15,3-3 2 16,3 3 1-16,-6 0 1 0,0 0-3 16,3 3 2-16,-6 3-1 15,-3 2 0-15,6 5 4 16,-3 3 1-16,0 0-8 15,0 2-2-15,2-2-7 16,-2 0-2-16,3 0-7 16,6-3-2-16,-3-2-5 15,3-6-1-15,3 1-12 16,0-9-3-16,6-5-46 16</inkml:trace>
  <inkml:trace contextRef="#ctx0" brushRef="#br0" timeOffset="96597.335">24014 4673 316 0,'-15'15'121'0,"9"-9"-66"0,-3 18-62 0,6-9 21 16,-3 1-13-16,0 0-1 15,-9 0-2-15,9 3-2 16,-3-1 3-16,3 1-11 0,0-1-4 16,9 3-8-16,0-2 0 15,6-9-11-15,0 4-3 16,3-9-66-16</inkml:trace>
  <inkml:trace contextRef="#ctx0" brushRef="#br0" timeOffset="96970.138">24148 4800 252 0,'-6'7'96'0,"6"1"-52"0,0 0-40 16,0-2 21-16,0-6-14 16,0 0-3-16,0 0-8 15,3 0 0-15,6 0 0 16,0-6 0-16,3-2 0 0,-1 0-3 15,1-5 2-15,-3-3 1 16,0 1 2-16,-3 1 5 16,-6 1 4-16,-6 2-4 0,3 4 1 15,-9 1 1-15,-3 4 5 16,-5 10-8-16,2 7-3 16,-3 7 0-16,-3 1 2 15,3 1 2-15,3 3 3 16,6-4-3-16,7-1-2 15,5-4-5-15,8-2 0 16,10-3-2-16,6-5 0 16,9-8-20-16,9-8-8 15,11-5-23-15,-2-5-8 16,2-4-56 0</inkml:trace>
  <inkml:trace contextRef="#ctx0" brushRef="#br0" timeOffset="99012.362">22177 5429 208 0,'-9'0'79'0,"9"6"-42"0,0-1-37 0,0 0 16 16,0 3-3-16,0 3 5 16,0 2-4-16,-3 3 0 15,3 0-8-15,0 0 0 0,-3 5 1 16,3 2-3-16,-3 1-1 15,3-5 1-15,0-3 0 16,0-6-5-16,0 1 1 16,0-3-2-16,0-8 0 15,6-5 4-15,0-1 3 16,0-7-7-16,0 0 0 16,3 0 6-16,0-3 5 15,0 0-2-15,0 3-2 16,3 2-2-16,-3 3 0 15,0 3-2-15,0 5 2 0,0 2 0 16,-4 4 3-16,4 2-1 16,-3 0 0-16,-3 5 1 15,0 5 3-15,-3 1-6 16,0-3-2-16,0-6-3 16,0 1 0-16,0-3-5 15,3-3 0-15,0 0-10 16,0-5-4-16,3-8 2 15,0 1 1-15,3-7 11 16,6 1 3-16,0 0 1 16,-3 2 0-16,-3 1 2 15,6 4 2-15,-4 4-2 16,1 2-2-16,0 0 2 16,0 5 2-16,0 0-2 0,0 6 0 15,0-3 1-15,0 0 2 16,0-3-1-16,-3 0-1 15,0-7 1-15,3-1-1 16,2-8 2-16,-2 1 1 16,0-1-1-16,-3 1 1 15,0-4-2-15,-3-1 2 16,-3-1 0-16,0 0 1 16,-3 0 0-16,-3 3 2 15,0 2-1-15,-9 3 0 16,6 3-3-16,-3 5 1 0,-3 5-2 15,3 6 2-15,0-1-4 16,1 4-2-16,2-1 2 16,3 0 0-16,3 3-4 15,0-3 1-15,3 3-3 16,3-3 2-16,5 1-2 16,4-4 2-16,0-2 1 15,-3-8-1-15,9-5 4 16,0-1 0-16,3-1-2 15,2-1 2-15,1 0-1 16,0-3 0-16,6-2 4 16,-4 0 1-16,-2-1-1 15,-3 1-2-15,-9 0 1 16,3 0 1-16,-6 2 3 16,-3 1 4-16,-3-1 0 15,-3 0 2-15,-6 3-6 0,0 0-1 16,-3 3-2-16,-3 3 1 15,-6 2-4-15,3 2 0 16,-3 3 1-16,0 6 2 16,0 2-3-16,0 3 0 15,1 0 1-15,2 0 0 16,3 0 0-16,3-3 0 16,0-2-3-16,3-3 0 15,3-1-1-15,6-1 3 16,-3-4 0-16,9-2 1 0,-3-2-3 15,5-6 2-15,1-3 3 16,6 1 1-16,-6-4-4 16,0 4-1-16,-3 2 1 15,-3 0 2-15,0 5 0 16,-3 3 2-16,0 3-2 16,-3 2-1-16,0 3 1 15,0 3 1-15,-3-1-3 16,6-2-2-16,-4 0 2 15,4-2 0-15,0-1 1 16,3-5 0-16,0 0 2 16,0-5 1-16,6-3-1 15,3-3-2-15,0-2 1 16,-3 0-1-16,0-3-3 16,-1 2 2-16,-5 4 1 15,6 2 2-15,-6 0-1 0,-3 5-1 16,3 3 1-16,-6 3 1 15,0 5 1-15,-3 0 1 16,0 2-5-16,-3 1-1 16,0 0 1-16,3-3 0 15,0 0-2-15,0-3 2 16,0-3-4-16,0-2 1 16,3 0 2-16,3-2 1 15,-3-6-4-15,9-3 1 16,-3-2 2-16,0-3 3 15,6 3 0-15,-3 0-1 16,-1 2-2-16,1 3 1 16,0 6 1-16,-3 2 2 0,0 5-1 15,-3 3 2-15,0 2-2 16,0 4 2-16,-3-1-13 16,9 0-3-16,-3-2-25 15,6-3-8-15,-3-6-53 16</inkml:trace>
  <inkml:trace contextRef="#ctx0" brushRef="#br0" timeOffset="99190.493">23404 5506 372 0,'-12'26'140'0,"6"-20"-76"0,6-1-105 0,0-5-122 16,0-5-42 0</inkml:trace>
  <inkml:trace contextRef="#ctx0" brushRef="#br0" timeOffset="100124.583">23177 5297 204 0,'-9'-3'77'0,"9"3"-42"0,-3 0-32 0,3 0 15 16,0 0-5-16,3-2 0 15,3-4-1-15,3-2 2 16,3 1-7-16,-3-1 7 0,12-3 3 16,3-2-1-16,0-3 1 15,-1 3-5-15,1 2 0 16,0 6-5-16,-3 2 1 16,-3 6-3-16,-3 5 2 15,-6 2-2-15,2 1 0 16,-2 5-1-16,-3 0 0 15,-6 0 0-15,-6-1 2 16,6 4-5-16,-6-1-1 16,0-2 0-16,-2-2 0 0,5-1-9 15,-3-3-2 1,0-2-18-16,0 0-7 0,6-2-16 16,0-6-6-16,0-3-52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8:19:05.7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239 56 6272,'0'-3'512,"0"0"0,0 0 0,-1 0 1,1 0-1,-1 0 0,1-1 0,-1 1 0,0 0 1,0 0-1,0 1 0,-1-2-512,1 2 202,0 1 0,0-1 0,-1 1 0,1 0 0,0 0 0,-1-1 0,1 1 0,-1 0 0,1 0 0,-1 0 0,0 1 0,1-1 0,-1 0 0,0 1 0,1-1 0,-1 1 0,0-1 0,0 1 0,0 0 0,-1-1-202,1 1 76,-1 1 0,0-1 0,0 0 0,0 1 1,0-1-1,1 1 0,-1 0 0,0 0 0,1 0 0,-1 0 0,0 0 0,1 1 0,0-1 0,-1 1 0,1 0 0,0 0 0,0-1 1,0 1-1,0 1 0,-1 0-76,-6 8 60,0 0 0,1 0 1,-4 8-61,8-14 41,-13 23 23,0 1 0,2 1 0,1 0 0,1 1 0,-6 23-64,17-45-6,1 1 0,-1-1 0,1 1 0,1-1-1,0 1 1,0-1 0,1 1 0,0-1 0,1 1 0,0-1 0,0 0 0,1 0-1,1 0 1,-1 0 0,1 0 0,1-1 0,1 4 6,5 5-608,0-1 1,1-1-1,1 0 0,1 0 1,0-1-1,0-1 1,1 0-1,1-1 608,30 19-3893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1T20:06:25.8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3237 11888 252 0,'57'2'93'0,"-42"1"-50"0,26 5-46 16,-11 0 16-16,18 0-5 15,23 0 2-15,22-3-1 16,11 0 0-16,24-2-5 16,15-3 2-16,5 0 3 0,13-5 1 15,12-1 2-15,11 4-4 16,7-4-3-16,8 4 2 16,-2 2 2-16,11 0-2 15,0 2 1-15,10 4-1 16,-4 2 3-16,18-3-3 0,-6 0 1 15,16-5-3-15,5-2 2 16,12-4-4-16,0-7 0 16,5-5-1-16,16-1 1 15,3-2-2-15,-3 0 2 16,9 2-4-16,-4 1 0 16,7 2 1-16,-3 3 0 15,-4 2 2-15,13 3 1 16,0 0-4-16,-4 6-1 15,1 2 1-15,6 0 0 0,-1 2 1 16,1 3 2-16,3 1-1 16,-7-1 2-16,1 6-4 15,-3-3 0-15,-10-1 1 16,1 7 0-16,45 2 0 16,-31 2 2-16,-14 3-1 15,-12-2 2-15,-18-6-4 16,-9 3 0-16,-15 0-1 15,-12 2 0-15,-14 1 2 16,-1 2 0-16,-14 8 0 16,-10-5 0-16,-2-3-11 15,-16 0-5-15,-11-2-21 16,-6-1-9-16,-18-2-35 16,-3 0-13-16,-21-5-13 15</inkml:trace>
  <inkml:trace contextRef="#ctx0" brushRef="#br0" timeOffset="30584.281">3922 12364 160 0,'9'-21'63'0,"-6"16"-34"0,0-11-27 0,0 13 12 16,0-2-3-16,-3-1 1 15,0 6 7-15,0 0 2 16,0 8-10-16,0 6 0 0,0 4 2 0,3 6-5 16,0 2 0-16,3 3 0 15,0 3 0-15,3 8-7 16,5 2 0-16,4-2-3 15,0-6 0-15,3-2-14 16,0 2-4-16,-3-4-28 16,0-9-9-16,5-5-27 15</inkml:trace>
  <inkml:trace contextRef="#ctx0" brushRef="#br0" timeOffset="30868.394">4407 12568 236 0,'12'2'88'0,"0"6"-48"0,9 8-29 0,-12-5 21 15,3 5-4-15,0 2 3 16,-4 1-6-16,-2-1-1 16,-6 6-13-16,-6 0-4 0,-2 2-1 15,-7 6-3-15,3-13 0 16,3-4-1-16,-9 7-2 15,3-7 1-15,-9 4-1 16,6-3-11-16,-8 0-3 16,5-3-11-16,-6 0-4 15,6-2-11-15,-3-1-5 16,4-2-26-16,2 0-10 16,3-2-3-16</inkml:trace>
  <inkml:trace contextRef="#ctx0" brushRef="#br0" timeOffset="31887.94">4857 12975 232 0,'-9'-2'88'0,"9"4"-48"0,-3 1-36 0,3-1 19 0,0 4-7 15,-3-1 3-15,0 3-4 16,0 0 1-16,0 3-9 15,0-1-2-15,0 6 1 0,0 2-1 16,0 4 0-16,0 1-1 16,3-1 0-16,0 4-7 15,0 3 0-15,0-5 3 16,0 5 4-16,0-5-3 16,3 0-1-16,0-3-2 15,0-3 0-15,0-2 0 16,3-2 0-16,-3-1 4 15,3-5 1-15,0 0-1 16,3-6-2-16,-3 1 1 16,5-3-1-16,-2 0 0 0,3-11 0 15,3-10 0-15,0 0 2 16,0-5-1-16,0 4 2 16,-3 4-2-16,0 2 2 15,0 3-2-15,-4 0 2 16,1-1 0-16,-3 4 3 15,0-1-5-15,0 3-1 16,-3 0 0-16,0 0 0 16,0 3 0-16,0 0 2 15,0-1-1-15,0 1 2 16,-3 0-4-16,3 2 0 16,0 1 3-16,0-1 1 15,0-2-1-15,0-1 1 0,0 1-2 16,-3 2-1-16,3-2 1 15,-3 2-1-15,0 1 0 16,3-1 0-16,-3 1 0 16,0-1 2-16,0 0-1 15,3 1-1-15,-3-1-2 16,0 3-1-16,0-3 4 16,0 3 3-16,0-2-3 15,0 2-3-15,0 0 1 16,0 0 2-16,3-3 0 15,-3 3-1-15,0 0 1 16,0 0-1-16,0 0 0 16,0 0 2-16,0 0-3 0,0 0-2 15,0 0-1-15,0 0 3 16,0 0-29-16,0-3-9 16,3 3-21-16,-3-2-7 15</inkml:trace>
  <inkml:trace contextRef="#ctx0" brushRef="#br0" timeOffset="32266.016">5139 13137 176 0,'-3'8'66'0,"3"-8"-36"0,3 7-24 0,-3-1 17 16,3 2-1-16,0 0 2 15</inkml:trace>
  <inkml:trace contextRef="#ctx0" brushRef="#br0" timeOffset="32489.212">5151 13197 377 0,'3'19'16'0,"0"5"-4"16,0-8-5-16,0 2-2 15,0-2-1-15,3-3 0 16,0-2 2-16,0-11 3 16,3-8 2-16,0-5 1 15,0-3-4-15,-3 0 0 16,0-3-5-16,0-4 0 0,3-1-3 15,0-3-1-15,-3 4-1 16,-1 1 0-16,1 4-14 16,0 2-6-16,0 5-16 15,0 6-6-15,0 2-7 16,0 3-1-16,0 0-32 16</inkml:trace>
  <inkml:trace contextRef="#ctx0" brushRef="#br0" timeOffset="33527.618">5934 13100 40 0,'-3'-3'16'0,"3"3"-8"0,0 3-10 0,0-3 4 16,0 0-5-16,0 0 2 16,0 0 1-16,0 0 0 15,3 2-16-15,-3 3-6 16,0 1 11-16,0-4 5 15</inkml:trace>
  <inkml:trace contextRef="#ctx0" brushRef="#br0" timeOffset="35883.607">5535 13372 152 0,'-6'11'57'0,"-3"-9"-30"0,3 6-21 15,6-2 15-15,-3-1-2 16,3 0 1-16,0 3-7 16,0 3 0-16,3-3-8 15,0-1 1-15,0 1 1 0,3 0-3 16,0-2-1-16,3-4 1 16,3-2 0-16,0 0 2 15,0-5 3-15,3-3-2 16,-3 0 1-16,0-2-1 0,-3-1 1 15,-3-2 0-15,-1-6 0 16,-5-2-2-16,0 0-1 16,0 2-1-1,-5 3 2-15,-1 6 3 0,-3-1 2 16,0 9-1-16,-3 4-1 16,0 4-3-16,-3 7-1 15,0 3-6-15,0 2 1 16,0 3 0-16,3 6 2 15,4 5-1-15,2-1 2 16,3 1-4-16,6-5 0 16,6-4-1-16,5-1 0 0,7-7 2 15,6-7 0-15,6-5-9 16,2-8-4-16,7-9-29 16,9-7-10-16,-1-2-66 15</inkml:trace>
  <inkml:trace contextRef="#ctx0" brushRef="#br0" timeOffset="36677.561">6532 13253 172 0,'-8'11'66'0,"8"-11"-36"0,0 10-20 0,0-5 20 16,0 6-7-16,0 2-1 16,-3 3-4-16,0-3-1 0,0 3-9 15,0 0 1-15,0 3 4 0,0-1-7 16,0-2-3 0,3 0-2-16,0-3 1 0,3-2-1 15,3-3-1-15,0-6 1 16,2-4-1-16,1-6-3 15,0-3 0-15,3-2 2 16,0 0 0-16,0-3 1 16,0-3 0-16,0 3 0 15,-3 1 0-15,0 4 2 16,-3 3 3-16,3 8-2 16,-3 8 5-1,0 3 2-15,-1-1 3 16,1 1 3-16,0 2-7 15,0 0-3-15,0-2-3 16,0-1 0-16,-3-2-2 0,3-2-1 16,0-4 1-16,0-2-1 15,0-5 0-15,0-3 0 16,0 0 0-16,3-3 0 16,0-2 0-16,0-5 0 15,0-3 0-15,0 2 2 16,0 3-3-16,-1 0 0 15,-2 3 1-15,0 2 0 16,0 4 0-16,0 1 0 16,-3 4-3-16,0 2 2 15,-3 0 1-15,0 0 0 16,0 0 0-16,0 0 0 16,0 0 0-16,3 2 2 0,0 1-17 15,0 0-4-15,-3-3-24 16,3 2-8-16,3-2-11 15,-3 3-3-15,3-3-20 16</inkml:trace>
  <inkml:trace contextRef="#ctx0" brushRef="#br0" timeOffset="36921.562">7044 13102 208 0,'3'8'79'0,"-6"0"-42"0,3 8-23 0,0-8 22 16,0 2-7-16,0 6-2 15,0 11-4-15,-3 7 0 16,0-2-13-16,0 0-1 0,0-1-2 16,-2-1-6-16,2-1-2 15,0-6-33-15,0-4-13 16,0-6-29-16,3-8-10 15,3-10-7 1</inkml:trace>
  <inkml:trace contextRef="#ctx0" brushRef="#br0" timeOffset="37088.087">7143 12719 228 0,'-6'-11'85'0,"3"16"-46"0,-3 1-32 16,6-1 18-16,0 0-13 15,0 0-24 1,0 9-80 0,0 4-18-16,3-2 29 15,3 0 19-15</inkml:trace>
  <inkml:trace contextRef="#ctx0" brushRef="#br0" timeOffset="37820.315">7274 13364 224 0,'3'16'85'0,"3"-16"-46"0,-1-3-37 0,-2 3 17 16,3-2 1-16,0-6 2 15,0-5 0-15,0-3 1 16,0-6-13-16,0-4-1 0,3 0 1 15,0-9-4-15,0-12 2 16,3-4-5-16,0 4 0 16,0-14-1-16,3 0 1 15,-1 3-4-15,-2-3 0 16,0 3 3-16,-3 5 1 16,-3 10 1-16,0 9 0 15,-6 8 6-15,0 10 6 0,-6 8-4 16,0 16 1-16,-3 13-10 15,-3 11-2-15,-3 13-1 16,4 10 2-16,-1 3-1 16,3 11-1-16,0-3 1 15,3 6-1-15,3-3-3 16,3-9 2-16,3-9-6 16,3-9 0-16,3-8 1 15,3-5 3-15,3-5 0 16,-1-8 1-16,1-5 2 15,3-6 0-15,0-5 0 16,0-11 2-16,0-7-1 16,0-11-1-16,-1-3 1 15,1-10 1-15,0-14 1 16,0 3 3-16,0-5-3 0,-3-5-2 16,-3-1 2-16,-3-2 0 15,0 0 3-15,-4 2 1 16,-2 11-1-16,-3 8-1 15,0 8 1-15,-3 8 1 16,-2 8-1-16,-4 5 1 16,0 8 0-16,-3 8 3 15,0 16-5-15,3 16-1 16,0 10-2-16,0 14-2 16,0 7 1-16,0 14 1 15,3 0-3-15,3-6-2 16,0-2-18-16,3-6-7 0,3-4-25 15,3-9-9-15,3-5-16 16,0-11-6 0,9-7-27-16</inkml:trace>
  <inkml:trace contextRef="#ctx0" brushRef="#br0" timeOffset="38600.674">8062 13152 228 0,'-9'37'85'0,"9"-18"-46"0,-3 10-35 0,3-16 19 16,0 6-11-16,0 5 1 15,-2-3 5-15,-1 3 3 16,0-1-10-16,0 4 2 0,0-1 3 15,0-2-8-15,0-3-2 16,3-5-4-16,0-5-2 16,0-11-4-16,0-5 0 15,3-9 2-15,0-2 3 16,3-5-5-16,0-8 1 16,2 0 1-16,4 0 1 15,0-3-2-15,3 6 2 16,3 5-1-16,0 5 0 15,0 5 2-15,-3 3 2 0,-1 8-1 16,1 11 2-16,0 5 0 16,-3 7 1-16,0 1-5 15,-3-3-1-15,0 3 3 16,-3-5 3-16,0-1-3 16,0-2-1-16,0-3 0 15,0-5 0-15,0-5-3 16,0-3 0-16,0-5 2 15,-1-3 0-15,1 0 1 16,0 3 0-16,-3-1 2 16,3-10 1-16,6-7-4 0,0 1-1 15,0 9-2 1,3 5 3-16,3 6 0 0,-3 4 1 16,0 1 0-16,-1 5 2 15,1 2-3-15,0-2 0 16,0 0 3-16,-3-2 3 15,0-1 0-15,-3-3 2 16,0-4 5-16,-3-1 4 16,-3-5-6-16,-3-2-3 15,-3-4 0-15,0-1 0 16,-3-4-1-16,-3 1-1 16,0-1-3-16,0 6 1 15,-3 2-2-15,0 1 2 16,0 4-2-16,0 4-1 15,0 2-6-15,1 5-4 0,-1 8-14 16,-3-2-7-16,3 2-17 16,0-2-8-16,3-1-33 15,3-2-49 1,3-3 38-16</inkml:trace>
  <inkml:trace contextRef="#ctx0" brushRef="#br0" timeOffset="38946.53">8616 12610 272 0,'6'0'104'0,"-3"3"-56"0,3 7-41 0,-3-2 23 16,0 3-14-16,0 5-4 15,0 5 1-15,0 8 2 16,0 11-8-16,0 7 7 0,0 9 3 15,0 13-5-15,0-3-2 16,3 5-5-16,0-2-4 16,0-11-3-16,-1-5 1 15,4-8 1-15,-3-8 0 16,3-5-3-16,0-8 0 16,0-8-12-16,0-8-2 15,0-8-8-15,0-3 1 16,0-8-7-16,-3-10-3 15,0-11-8-15,-6-5-3 0,-3-2-36 16,-9-12-39 0,-6 6 39-16</inkml:trace>
  <inkml:trace contextRef="#ctx0" brushRef="#br0" timeOffset="39113.925">8548 12896 268 0,'-15'24'101'0,"12"-14"-54"0,0 1-31 16,6-6 27-16,0 3-12 15,3 0-1-15,3 0-15 16,8-3-6-16,10-5-6 16,3-5-5-16,9-3 1 0,5-8-21 15,7-8-8-15,3-5-36 16,5-13-15-16,18-6-39 16</inkml:trace>
  <inkml:trace contextRef="#ctx0" brushRef="#br0" timeOffset="49994.793">9357 12623 160 0,'-18'-26'63'0,"18"13"-34"0,-6-3-19 0,6 10 17 16,-3-2 0-16,0 3 1 15,0 0 0-15,0 0 2 16,0 2-16-16,1 3 3 0,2 5 3 16,0 6-9-16,0 7-1 15,2 6-2-15,-2 5 2 16,3 6-1-16,-3 4 2 0,0 6-4 15,0 3-2-15,0-3 0 16,-3 0-1-16,1 0-2 16,-1 0-2-16,0-5 1 15,0-9-1-15,3-7 0 16,-3-5 0-16,3-6-3 16,0-8 2-16,3-10-1 15,0-8 0-15,3-9 0 16,-1-1 0-16,7-4 2 15,3 1 0-15,-3-1-3 16,6 3 0-16,0 3-1 16,3 5 3-16,0 3 0 15,2 5 1-15,1 6 0 0,-3 7 2 16,-3 6-3-16,0 4 0 16,-6 4 5-16,-3 5 2 15,-6 5-2-15,-3 3-1 16,-6-1-1-16,-3-2 1 15,-6-2-2-15,-3-3-1 16,0-3 1-16,0-5-1 16,3-8-14-16,3-3-3 15,-2-2-13-15,5-6-4 16,6-2-17-16,0-6-8 16,6-2-48-1</inkml:trace>
  <inkml:trace contextRef="#ctx0" brushRef="#br0" timeOffset="50385.574">9676 12943 224 0,'3'24'85'0,"0"-13"-46"0,0 7-24 16,0-10 24-16,0 3-8 15,0-1-1-15,0-2-10 16,-1-2-2-16,1-4-11 15,-3-2 5-15,3-5 1 0,0-3-4 16,0-2-1-16,-3-1-2 16,0-2-1-16,-3-3 1 15,0 3 1-15,0-3-1 16,0 2-1-16,1 1-3 16,-1 5 1-16,-3 0 0 0,0 6 1 15,0 2-5-15,0 8 1 16,-3 5-2-16,3 5-2 15,0 9 3-15,3 5 0 16,3-1 1-16,0 1 0 16,0 0-9-16,9-6-2 15,0 1-5-15,3-3-3 16,3-3-9-16,2-8-5 16,4-2-15-16,3-3-5 15,6-8-62 1</inkml:trace>
  <inkml:trace contextRef="#ctx0" brushRef="#br0" timeOffset="51315.396">10342 13004 224 0,'-17'6'85'0,"11"-4"-46"0,-9 6-35 0,9-3 19 16,-3 3-7-1,0 6 3-15,0 1 1 16,-3 4 0-16,3 2-11 16,0 0 1-16,0 1 1 0,3 1-2 0,3-4 0 15,0-3-8-15,3-6 0 16,0 1-1-16,6-11 0 15,3-8-3-15,0 3 2 16,3-6 3-16,-3-2 1 16,3-3-6-16,-3 3 0 15,0 0 1-15,0 5 3 16,0 2 0-16,0 4 2 16,0 7-4-16,2 3 0 15,1 2 1-15,0 6 0 16,0 0 0-16,0 5 2 15,-3 1 1-15,0-7 1 16,0-1 0-16,-3-4 2 0,0-4-5 16,0-4-1-16,0-7 4 15,0-8 2-15,0-6 0 16,-3-10 1-16,0-8-2 16,-3-5 0-16,0-9 5 15,-3-2 4-15,0-7-3 16,0 1-1-16,3 6-6 15,3 3-3-15,3 3 0 16,2 12 1-16,1 6-3 16,0 11-2-16,0 7 2 15,0 8 0-15,3 11 3 16,-3 5 1-16,3 6-1 16,-3 10 1-16,0 11 2 0,-3-3 2 15,0-3-1-15,-3 1 1 16,0-1-6-16,-3 0-1 15,3-2 2-15,-3-5 3 16,0-6-4-16,0-5-3 16,0-6 1-16,0-4 0 15,0-6 3-15,0-6 1 16,3 1-4-16,3-3-1 16,-1 0-2-16,4 3 0 15,3 0 0-15,0-1 3 16,0 4-2-16,0-1 1 15,0 3 4-15,0 3 1 16,3 2-4-16,-3 3 1 16,-3 2 6-16,-3 4 4 0,-1 1-8 15,-5 4 0-15,-2 0 0 16,-4-1 1-16,-3-2-1 16,0 0-2-16,-3-3-2 15,-3-2 1-15,0-3-19 16,0-3-7-16,0-5-17 15,0-3-7-15,0-5-22 16,1-5-8-16,2-8-37 16</inkml:trace>
  <inkml:trace contextRef="#ctx0" brushRef="#br0" timeOffset="51555.788">10700 12496 240 0,'9'-8'90'0,"-9"8"-48"0,11 11-31 0,-5-6 23 16,0 3-3-16,0 5 2 16,0 9-5-16,0 9-3 15,0 6-13-15,0 6 6 0,-3 4 2 16,0 6-8-16,0 5-4 16,0 3-8-16,0-3 0 15,0-5-11-15,0-2-5 16,0-4-21-16,3-10-6 15,0-5-18-15,0-8-6 16,0-6-52 0</inkml:trace>
  <inkml:trace contextRef="#ctx0" brushRef="#br0" timeOffset="51933.316">11003 13007 248 0,'6'16'93'0,"6"-6"-50"0,-3 4-30 16,-6-9 24-16,0 3-6 16,3-3 2-16,-3-2-6 15,-3-3-2-15,3 0-13 16,-3-6 1-16,0-1 3 0,0-7-6 0,-3-2-3 16,-3 1 0-1,-3-7 0-15,0 1 1 0,0 3 2 16,-3 2-7-16,3 3-4 15,0 5 0-15,3 0 2 16,0 18-9 0,4 4 5-16,2 4 3 15,0 6 0-15,2 5 0 16,1 3 1-16,3-3-1 16,3 3-3-16,3-1 2 15,3 1-8-15,0-3-2 16,3-2-32-16,3-4-11 15,0-4-17-15,2-11-4 16,7-11-45 0</inkml:trace>
  <inkml:trace contextRef="#ctx0" brushRef="#br0" timeOffset="52277.105">11518 12549 340 0,'-9'11'129'0,"6"-1"-70"0,0 9-58 16,3-9 25-16,0 6-10 15,0 3 3-15,0 2 5 16,0 8 2-16,3 8-13 16,0 3 5-16,-3 5 5 0,3 2-6 15,0 4-2-15,-3 2-11 0,0-6-2 16,3-4-2-16,0-4 0 15,0-4-5-15,0-6-1 16,0-8-13-16,0-3-3 16,0-7-6-16,0-6-2 15,-3-10-2-15,0-6 0 16,0-4-7-16,0-12-2 16,0-2-9-16,0-5-2 15,-3-3-59 1,-3 2-32-16,-3 6 70 15</inkml:trace>
  <inkml:trace contextRef="#ctx0" brushRef="#br0" timeOffset="52474.154">11375 12988 348 0,'-6'14'132'0,"9"-9"-72"0,0 0-57 16,3-2 26-16,0-3-17 15,3 0-2-15,0-3-6 16,3-2-1-16,3-3-1 15,3 0-4-15,0-3-1 0,-1-2-23 16,1 0-7-16,0 0-19 16,0 0-8-16,-3 2-18 15,0 0-6-15,-3 6-10 16</inkml:trace>
  <inkml:trace contextRef="#ctx0" brushRef="#br0" timeOffset="52775.058">11730 13070 236 0,'0'30'88'0,"2"-20"-48"0,1 6-27 0,0-8 24 16,0 0-4-16,0-3 1 15,0 0-8-15,0 1-2 16,-3-6-13-16,0 0 11 0,3-3 5 16,-3-2-6-16,0-8 1 15,0-6-7-15,-3-5 1 16,-3-2-3-16,0 2 0 15,0-5-7-15,1 8-4 16,-4 2 1-16,3 6 0 16,0 2-4-16,0 17-1 15,0 2 1 1,-3 5-7-16,6 5-2 16,0 6-12-16,0-3-4 0,3 0-26 15,3-5-11-15,3-2-20 16,6-6-8-16</inkml:trace>
  <inkml:trace contextRef="#ctx0" brushRef="#br0" timeOffset="54633.819">12414 12811 260 0,'0'-5'99'0,"0"5"-54"0,0 2-35 0,0 4 25 15,-3 2-10 1,0 2 0-16,-3 1-5 0,-3 2-1 16,0 3-10-16,0 3-1 0,3-1-1 15,3-2-6-15,1 0-2 16,4-3 2-16,4-2 1 16,3-1 2-16,3 1 0 15,3-1 0-15,0 1 2 16,0-3 1-16,-3 0 3 15,0 2-7-15,-3 1-2 16,-6 2 3-16,-3 0 5 16,-3 3-7-16,-6 3-3 15,-3-3-11-15,-3-3-5 16,-3 0-16-16,0 0-4 16,3-5-22-16,3 3-10 15</inkml:trace>
  <inkml:trace contextRef="#ctx0" brushRef="#br0" timeOffset="55459.661">12685 12917 284 0,'6'-13'107'0,"-3"13"-58"0,-3 0-57 15,-3 8 71 1,0 0-21-16,-3 0-12 15,-3 2-9-15,-3 3-13 16,0 3-3-16,0 3-1 0,3 2-2 16,1 0 1-16,-1 0-2 0,3 0-1 15,3-2-2-15,0-3 1 16,3-3-1-16,0-2 0 16,3-6 2-16,0-2 0 15,3-6 0-15,0-5 0 16,2-5 0-16,1-3 2 15,0-3-1-15,3 3-1 16,-3 3-2-16,0 3 1 16,0 2-1-16,0 5 0 15,0 6 4-15,0 5 3 16,-3 8-4-16,0 2-1 16,0 1-2-16,0-1 0 15,0-2 2-15,0-3 2 16,2 0-3-16,1-5-2 0,-3-2 2 15,3-6 2-15,0-3 4 16,0-2 4-16,3-8-4 16,0-3-3-16,0-3-1 15,0 3-1-15,3 3 0 16,-3 2 0-16,-1 3-3 16,1 3 2-16,0 5 3 15,-3 3 1-15,0 2-1 16,0 3-2-16,0 0-2 15,0-3-1-15,3-2 2 16,0-6 0-16,0-2 1 16,0-6 0-16,-1 1 2 15,1-3 1-15,0 2-4 0,3 3-1 16,0 3-2-16,-3 2 3 16,0 8 0-16,-3 6 1 15,-3 8 2-15,-6 4 3 16,-3 4-4-16,-3 10-1 15,-3 13 4-15,0-13 2 16,0-8 4-16,-15 19 1 16,3-6-1-16,-11 3-1 15,5-5-1-15,-12 2 0 16,6-7 0-16,-5-6 2 16,2-3 1-16,3-13 1 15,3-2-9-15,7-16-3 0,2-14-10 16,18 1-2-16,0 2-11 15,27-11-3-15,20-18-28 16,13-2-13-16,5-1-35 16,4-2-13-16,-1 5-5 15</inkml:trace>
  <inkml:trace contextRef="#ctx0" brushRef="#br0" timeOffset="56915.099">13611 12980 164 0,'0'0'63'0,"0"0"-34"0,0 0-19 0,0 0 20 15,0 0-3-15,0 0 2 16,0 0-5-16,0 0-1 16,0 0-12-16,3 3 2 0,0 2 1 15,-3 3-3-15,3 0 1 16,0 6-7-16,0 1-1 15,0 4 0-15,0-1 0 0,2 1 0 16,1-1 2-16,0-2-5 16,0 0-1-16,-3-3 0 15,3-2 0-15,0-3 0 16,-3-3 2-16,3-2 3 16,0-3 4-16,0-3 2 15,0-2 1-15,0-3-4 16,0-3 0-16,0-2-5 15,0 0-2-15,0 0 0 16,3 0 1-16,-3 2-1 16,0 3-1-16,0 5 1 15,0 3-1-15,-1 6-3 16,1 2 2-16,0 2 1 16,0 1 0-16,0-1 0 15,3 1 0-15,-3-3 2 0,0 0 1 16,3-3 1-16,0-2 2 15,0-3 6-15,-3-6 4 16,0-1-2-16,0-7 2 16,0-7-9-16,-3-3-4 15,0-2 0-15,-6-1 0 16,0 1-8-16,0 2-4 16,-3 3-17-16,0 5-9 15,0 5-19-15,0 4-8 16,0 1-29-16,-3 4-10 15,6 7 5 1</inkml:trace>
  <inkml:trace contextRef="#ctx0" brushRef="#br0" timeOffset="58356.835">13828 12782 224 0,'-3'19'85'0,"9"-9"-46"0,0 6-32 0,0-11 20 15,3 3 6-15,0 0 4 16,6 0-8-16,2-3-3 16,-2 1-15-16,3-6 2 0,0-3 3 15,0-2-2-15,3-6 2 16,0-2-5-16,-1-8-1 15,1 2-2-15,-3-2 0 16,-3-8-4-16,3 0-1 16,-6-6-1-16,-3 4-2 15,-3 2 1-15,-3 0 1 0,0-1 1 16,-3 7 1-16,0 4-2 16,-3 3 1-16,0 6 2 15,0 2 2-15,-6 13-1 16,0 3-4-1,0 5 2-15,-6 11-3 16,3 5-1-16,0 3 1 16,0 8-1-16,3-9-5 15,0 20 1-15,1 4 4 16,-1 1 2-16,0 5 0 16,0-3-2-16,3-8-2 15,0-2 1-15,3-6 1 0,0-8 0 16,0-7 0-16,3-6 2 15,0-5-3-15,3-8-2 16,0-8 2-16,3-6 0 16,3-1 1-16,0-9 2 15,0 5-1-15,5-15-1 16,4 2-2-16,0 3 1 16,-3 2 1-16,3 3 0 15,-3 6-3-15,-3 4 2 16,0 6 3-16,-3 6 1 15,-1 4-1-15,-2 6-2 16,0 3-2-16,0-3 1 16,3 2-1-16,-3-2 0 0,3 0 2 15,0-6 2-15,0-2-1 16,0-2-1-16,0-6 1 16,0-3 1-16,0-5 1 15,0-8 1-15,0-5 0 16,2-3 0-16,1 3-7 15,0 2 0-15,0 4 1 16,-3 4 1-16,0 6 1 16,3 7 0-16,-3 6-3 15,3 6 2-15,-3 1 1 16,0 1 0-16,0 0 0 16,-3 0 2-16,0-3-1 15,-1-2-1-15,1-3-2 0,3-3 1 16,0-2 1-16,0-6 2 15,0-5-3-15,0-8-2 16,0-5 2-16,0-3 2 16,3 0 0-16,0 3-1 15,3 0 1-15,-3 5-1 16,-1 3 0-16,1 5 0 16,0 3 0-16,-3 2 2 15,0 3-1-15,0 3-1 16,-3 5 1-16,0 2 1 15,-3 9-1-15,0 5-1 16,-3 2 1-16,-3 6 1 16,-3 8 1-16,-9 10 1 15,-6 8-2-15,-6 11 1 0,1 0-2 16,-7 7-1-16,-6 6 3 16,9-23 0-16,7-12-1 15,-19 17 1-15,6-11 0 16,-14 0 1-16,8-8-2 15,-12-6-2-15,10-4 3 16,-16-14 2-16,13-3 2 16,-7-20 3-16,6-1-3 15,4-18-2-15,-4-21-7 16,21-3-1-16,18 0 1 16,18 2 1-16,21 1-2 15,9-3 2-15,20-3-1 16,13 3 0-16,8 6 2 15,3 7 0-15,4 3-3 0,-28 13 0 16,-8 3-16-16,11-3-7 16,-8 3-23-16,12-6-8 15,26-5-32-15,-9-2-11 16,-11 2-29 0</inkml:trace>
  <inkml:trace contextRef="#ctx0" brushRef="#br0" timeOffset="64212.24">15251 12959 176 0,'-3'14'68'0,"3"-12"-36"0,3 1-20 0,-3-3 39 15,9 5 8 1,3-2-13-1,0-1-24-15,2-2-3 0,1-2-1 16,3-6-2-16,6-8 3 16,0-3-8-16,3-4-4 15,-4-9-4-15,1-3 0 0,-3 1 0 16,-3-3 1-16,-3-5 0 16,-3 2 0-16,-3 6 0 15,-3 2 0-15,0 8 0 16,-4 6 2-16,1 4 3 15,-3 9 2-15,-3 13-8 16,1 13-3-16,-1 11-10 16,-3 13-2-16,0 16 0 15,0 10 2-15,0 6 4 16,3-3 3-16,0 3 0 16,3-24-1-16,0-8 3 15,3 2 0-15,0-4 1 16,3-6 2-16,-3-6 5 0,3-10 6 15,0-2 4-15,0-11 2 16,-4-3-4-16,1-21 1 16,0-10-5-16,-3-1-1 15,0-4-6-15,-3-6-1 16,0 2 1-16,-2 6 2 16,-1 3-3-16,-3 5-2 15,0 7-5-15,-3 6 0 16,0 8-14-16,0 6-3 15,0 2-16-15,3 2-4 16,3 3-11-16,3-2-5 16,3 2-22-16,3 3-8 15,3 0-15-15</inkml:trace>
  <inkml:trace contextRef="#ctx0" brushRef="#br0" timeOffset="64649.196">15804 12896 280 0,'0'-5'107'0,"-3"-3"-58"0,0 5-35 15,3 3 28-15,-3 0-8 16,1 0 1-16,-1 3-14 16,-3 2-3-16,-3 5-10 15,-3 1-1-15,3 5 0 0,0 2-1 16,0 4-1-16,0-1-6 0,3 0 1 15,3-3 0-15,0-2 2 16,3-5-3-16,0-3 0 16,0-3 1-16,6-5 0 15,0-3 0-15,0-4 2 16,-3-4 1-16,3 0 1 16,0-2 0-16,0 3 2 15,0-1-3-15,-3 3 0 16,0 0-1-16,0 3 1 15,0 2 0-15,0 3 1 16,-3 0-5-16,3 11-1 16,0 5 1-16,3 5 0 15,-3 3-6-15,2-1-3 0,1-1-16 16,0-7-9-16,0 1-12 16,0-2-4-16,0-4-21 15,0 1-9-15</inkml:trace>
  <inkml:trace contextRef="#ctx0" brushRef="#br0" timeOffset="64847.2">15932 12983 296 0,'0'-5'112'0,"3"5"-60"0,-3 2-45 16,0 4 23-16,3 2-10 0,-3 5-1 15,0 5-7-15,0 6-2 16,0-3-6-1,0-2-3-15,0-3 2 0,0-3-18 0,0-2-4 16,-3-3-24-16,3-3-8 16,0-5-13-16,0-5-3 15,0-9-34 1</inkml:trace>
  <inkml:trace contextRef="#ctx0" brushRef="#br0" timeOffset="64979.742">15935 12756 204 0,'-3'-61'77'0,"0"50"-42"0,0-5-32 0,3 11 17 16,0 0-10-16,0 2-3 16,0 0-15-16,0 1-5 15,0 2-29-15,0 0-11 16,3 2-27-16,0 4-10 0</inkml:trace>
  <inkml:trace contextRef="#ctx0" brushRef="#br0" timeOffset="66194.421">16096 13105 256 0,'3'40'96'0,"3"-30"-52"0,3 1-43 16,-6-6 21-16,3 0-3 16,0-2 1-16,0-3 0 15,3-3 0-15,3-2-11 16,0-6 6-16,-1-7 4 0,1-9-4 15,0-4 0-15,0-9-7 0,0-2 0 16,0-3-1-16,0-6 3 16,0 4-3-16,0-4-2 15,0-1 2-15,-3 4 2 16,-3 6-4-16,-1 2-3 16,-2 0-1-16,-3 8-1 15,0 6 6-15,-3 2 6 16,0 6 0-16,-2 2 1 15,-1 5-5-15,-3 6 0 16,0 2-7-16,0 11-1 16,3 5-2-16,0 6-2 15,0 7-4-15,-3 11 0 16,3 6 2-16,0 4 1 0,0 4 0 16,3 2 4-16,0 0-2 15,3-1 1-15,3-1-5 16,0-4 0-16,3-4-2 15,3-6 3-15,0-6 4 16,3-4 1-16,3-6-2 16,3-5 2-16,2-3 1 15,1-5 2-15,0-3-3 16,-3-5 0-16,3-5 1 16,-3-5 2-16,0-9-1 15,2-5 2-15,-2-2 0 16,-6 2 3-16,-3 0-1 15,-3 0 0-15,-6 1-1 16,-3 4 0-16,-3 0-2 0,0 6-2 16,-3 5 3-16,3 6 0 15,-3 4-4-15,0 9-1 16,0 2-2-16,4 3 0 16,2 5 0-16,3 3 3 15,3 0-5-15,-1-3 2 16,13 3 0-16,0-3-1 15,3-5 1-15,3-3 0 16,3-5 0-16,0-3 3 16,2-7 0-16,1-6 1 15,0-6 2-15,3-4 1 16,-1-3-1-16,1-3 1 16,-3-5-2-16,-6 0 2 15,-3-3 0-15,-6 3 3 16,-3 2-1-16,-6 4 2 0,-6 7-2 15,-3 0 0-15,-3 8-3 16,-3 5 1-16,0 9-4 16,-3 7 0-16,3-3-1 15,0 22-2-15,3-8 3 16,0 13 0-16,3 0-2 16,3-5 0-16,0-6-1 15,3-5 3-15,3-5-2 16,3-2-1-16,0-7 3 15,3-4 0-15,3-8 1 0,3-11 2 16,0-5 1-16,3-6 3 16,-3-7 1-16,0-6 3 15,-1-10-3-15,-2 2 1 16,0-7-3-16,-3-6 2 16,-3 3-2-16,-3 2 0 15,0 3-3-15,-3 8 1 16,0 6 4-16,0 9 4 15,0 7 0-15,-3 4 3 16,0 9-5-16,0 4-1 16,0 9-9-16,0 15-1 15,0 6 0-15,3 16 1 16,0 8-2-16,0 10 0 16,0 11 2-16,0-1 0 0,3 12-6 15,0-6 0-15,0-11-13 16,0-4-2-16,0-7-23 15,0-9-12-15,6-11-18 16,6-11-6-16,0-11-60 16</inkml:trace>
  <inkml:trace contextRef="#ctx0" brushRef="#br0" timeOffset="66552.997">17314 12417 400 0,'8'24'148'0,"-8"-22"-80"0,-3 20-73 0,3-12 28 16,-2 1-17-16,-1 2-1 16,0 5 6-16,0 9 2 15,0 5-6-15,0-1 2 0,3 12 2 16,3 2-4-16,3 0-2 15,0 2-2-15,-1-4 0 16,4-4-4-16,3-2 0 16,3-2 1-16,-3-3 0 15,3-6-11-15,-3-5-5 16,0-5-6-16,0-5-1 16,0-9-9-16,-3-7-3 0,-1-6-5 15,-2-12-3 1,-3-4-3-16,-3 1-1 0,0-3-5 15,-6 2-3-15,0 3-38 16</inkml:trace>
  <inkml:trace contextRef="#ctx0" brushRef="#br0" timeOffset="66721.024">17281 12785 212 0,'-21'10'79'0,"12"-2"-42"0,-3 3-19 16,9-3 25-16,0 0-11 15,0-3-1-15,0 0-16 16,3 1-6-16,0-6-6 15,6-3-5-15,3-2-1 0,0-3-12 16,3-3-5-16,3-5-7 16,3-2-1-16,5 2-9 0,1 0-4 15,-3 5-53 1</inkml:trace>
  <inkml:trace contextRef="#ctx0" brushRef="#br0" timeOffset="67004.774">17522 12856 192 0,'12'29'74'0,"-12"-18"-40"0,6 21-27 0,3-22 20 16,0 1 4-16,3-1 3 16,-4-2-1-16,1-2 2 15,0-4-19-15,0-2 2 0,0-5 0 16,0-8 1-16,-3-3 3 16,-3 0-1-16,-3-3 2 15,0-2-7-15,-3-5 1 16,-3-3-6-16,0 5-1 0,-3 5-4 15,-3 6 1-15,0 5-4 16,-2 3-2-16,-1 10-11 16,0 6-4-16,0 2-11 15,3 5-2-15,0 4-16 16,3-4-8-16,3 1-21 16,6-1-9-16,3-2-37 15</inkml:trace>
  <inkml:trace contextRef="#ctx0" brushRef="#br0" timeOffset="67725.394">18067 12909 244 0,'-6'32'90'0,"6"-14"-48"0,3-7-36 0,0-6 22 15,3-2-2-15,0-3 4 0,2 0-5 16,4-3-1-16,3-10-13 15,3-6 2-15,3-4 1 0,0-6-3 16,3-9-1-16,2-1-9 16,-5-9 0-16,0-7 1 15,-3-4 1-15,-3-4-1 16,-3 2 1-16,0 5-2 16,-6 6 2-16,0 5 2 15,-4 6 4-15,-2 4 2 16,0 11 3-16,-2 8-3 15,-4 11-1-15,3 10-11 16,-9 11-1-16,-3 13 0 16,3 16 1-16,0 11-4 15,0 13 1-15,0 13 0 16,0 10 2-16,3 4-1 0,0 2 1 16,3-6 4-16,3-2 3 15,3-8-2-15,0-10-2 16,3-9 4-16,3-13 1 15,0-7 2-15,0-12 0 16,0-7 4-16,0-5 3 16,-3-9-2-16,-3-10 2 15,3-2-4-15,0-12-1 16,-3-9-2-16,-3-9 2 16,-3-5-5-16,-3 2-1 15,-3 1-4-15,-3 2-3 16,1 8-3-16,-4 6 1 15,0 5-13-15,0 5-5 0,0 8-4 16,-3 8 1-16,0 2-9 16,4 4-3-16,2 1-20 15,3 1-8-15,3 3-77 16</inkml:trace>
  <inkml:trace contextRef="#ctx0" brushRef="#br0" timeOffset="67967.545">18513 12700 376 0,'-3'11'140'0,"0"-1"-76"0,0-2-61 0,3-3 28 15,-6 3-18-15,0 0-2 16,-3 0-7-16,-3 5-3 15,3 1 0-15,1 2-4 0,-4-1 2 16,3 1-17-16,0-2-5 16,3-1-31-16,0-5-10 15,0-6-86 1</inkml:trace>
  <inkml:trace contextRef="#ctx0" brushRef="#br0" timeOffset="68162.577">18537 12578 376 0,'-9'14'140'0,"6"-7"-76"0,0 4-72 16,3-6 21-16,0 1-29 16,0-6-9-16,0 0-23 15,0 0-7-15,0 0 29 16,0 0-37-16,3 0-11 0,3 0-22 15</inkml:trace>
  <inkml:trace contextRef="#ctx0" brushRef="#br0" timeOffset="69047.666">18665 12951 316 0,'-6'45'121'0,"6"-37"-66"0,0 0-62 0,0-8 19 16,0 0-8-16,0 0 2 15,0-2-1-15,0-4 0 16,-3-2-3-16,3-10-2 0,0-3 1 16,3-1-1-16,0 1 2 15,3 0-3-15,0 0 0 16,6 2-1-16,0 6 0 15,6 0 0-15,-1 5-2 0,1 5 3 16,0 3 2-16,-3 6-5 16,3 2 1-1,-3 2 1-15,0 3 1 0,-1 3 3 16,4 0 3-16,-3-3-2 16,3-2 7-1,-3-3 1-15,0-5 1 16,-3-9 0-16,0-4 0 15,0-3 0-15,-4-9-6 16,1-4-2-16,-3-3 2 16,-3 0 3-16,0-3-4 15,-3 5-3-15,0 6-1 16,-3 5 1-16,0 6 1 16,0 7 1-16,-6 8-5 15,4 9 1-15,-7 4-2 0,3 6-2 16,0 8-2-16,3 0 1 15,0 2 1-15,9 0 2 16,0-2-1-16,3 0 1 16,0-3 2-16,3-5 2 15,0-3 1-15,-1-5 1 16,4-3 4-16,3-8 3 16,0-5 0-16,0-5 3 15,0-6-5-15,3-7-1 16,-3-9 0-16,0-4 2 15,-4-12-3-15,-2-4-2 16,0-9 2-16,-3-7 2 0,-3-3-2 16,-3-1 1-16,0 1-3 15,-3 5 2-15,-3 8-4 16,0 3 0-16,0 5 3 16,0 6 1-16,-2 9 3 15,2 7 1-15,0 7-3 16,0 5-3-16,0 11-7 15,0 11-1-15,3 7-1 16,0 19 2-16,3 16 1 16,0 11 3-16,6 7-6 15,3 6 1-15,3 2 1 16,2-2 1-16,7-6-6 16,6-4-3-16,3-9-27 15,3-11-12-15,5-12-18 0,10-17-9 16,3-12-49-1,8-25-59-15,7-7 60 16</inkml:trace>
  <inkml:trace contextRef="#ctx0" brushRef="#br0" timeOffset="73715.276">19751 12666 136 0,'12'-8'52'0,"-9"5"-28"0,0 0-2 0,-3 3 20 0,0 0-3 16,0 0 2-16,0 0-6 16,0 3 1-16,-3 2-20 15,-3 1 2-15,-3 2 0 0,0 2-4 16,-2 3 0-16,-1 3-4 16,-3 3 1-16,3-1-4 15,3 1 1-15,6-6-10 16,3 0 0-16,3 0 0 15,6-2 3-15,3-3 0 16,0 3 2-16,3-3 0 16,2-3 1-16,4 0 2 15,0 0 1-15,-3-2-1 16,-3 0 1-16,-3-1-2 16,0 4 0-16,-3-4 1 0,-4 1 1 15,-2 2-6-15,-3 1 0 16,-5 4-3-16,-7 1-2 15,0-1-8-15,-3 1-5 16,0-1-13-16,0 1-4 16,0-3-24-16,3 0-8 15,6-3-55 1</inkml:trace>
  <inkml:trace contextRef="#ctx0" brushRef="#br0" timeOffset="73944.864">20022 12692 304 0,'9'8'112'0,"-3"-3"-60"0,-3 1-41 15,0 2 26-15,0 5-9 16,-3 0 0-16,0 8-6 16,0-2-4-16,-3 2-10 15,0 5-5-15,0-5 0 0,-3 3-11 16,0-3-2-16,0-5-19 15,0-2-9-15,0-9-24 16,-3-3-11-16,3-12-58 16</inkml:trace>
  <inkml:trace contextRef="#ctx0" brushRef="#br0" timeOffset="74095.432">19921 12576 264 0,'-6'-19'99'0,"6"16"-54"0,0 3-48 0,0 0 19 15,0 0-14-15,3 3-1 16,0 2-12-16,3 3-5 16,0 0 8-16,3 0-25 0,3 3-10 15,0-3-54 1</inkml:trace>
  <inkml:trace contextRef="#ctx0" brushRef="#br0" timeOffset="74663.781">20278 12671 260 0,'15'5'96'0,"-15"-2"-52"0,3-1-36 15,-3-2 21-15,0 6-4 16,-6-1 2-16,0 6-6 16,0-1-3-16,0 6-10 15,0 0-1-15,0 5 0 0,0-5-3 16,0 0-3-16,0 0-3 15,4-3 1-15,-1-2 3 16,3-3 1-16,3-3-1 16,-1-3 1-16,4-4 4 15,3-3 4-15,0-3-4 16,3 0 1-16,0-8-7 16,-3 3-1-16,0-3-2 15,0 2 0-15,0 4 2 0,0 7 2 16,-3 14-3-1,0 5 0-15,0 7 3 0,-3 12 1 16,-3 10-1-16,-3 10 1 16,-3 12 2-16,-6 7 4 15,-9 2 7-15,-6 12 2 16,-6-4-7-16,-5-15-2 16,2-3-3-16,0-7 1 15,-2-9-4-15,11-18 0 16,6-6 5-16,-3-13 3 15,-9-13-4-15,4-5-2 16,5-8 6-16,6-14 3 16,3-7-12-16,9-1-5 0,9-4 3 15,12-1 1-15,12 3-15 16,3 3-7-16,8 2-17 16,7 5-4-16,0 4-12 15,5 7-7-15,1-3-21 16,-1 1-9-16,-5 2-26 15</inkml:trace>
  <inkml:trace contextRef="#ctx0" brushRef="#br0" timeOffset="80124.56">20847 12864 184 0,'-6'8'71'0,"6"-3"-38"0,0-2-25 0,0 2 16 16,0-5-8-16,0 0-1 15,0 0 6-15,3 3 4 16,3 0-13-16,-3-3 4 0,3 0 4 16,0-6 0-16,0-4 3 0,-1-6-11 15,4-5-2-15,-3-9-4 16,0-1-1-16,0-6-3 15,3 0 1-15,-3 2 0 16,0 4 1-16,0 1-5 16,0 7 1-16,-3 1 2 15,0 7 1-15,-3 1 5 16,0 14 5 0,-3 6-3-16,0 7-5 15,0 8-3-15,0 3-1 16,0 0-1-16,3-3-3 15,3 3 0-15,3-6 2 16,0 3 2-16,3-7-2 16,0-7-2-16,3-1 2 0,3-6 2 15,0-3 0-15,-1-2-1 16,1 0-2-16,0-1-1 16,-3 1 6-16,0 2 3 15,0 3-8-15,0 3-3 16,0 2 5-16,0 6 4 15,-1 2-2-15,1 3-1 16,6 2-5-16,-6 1 0 16,3-3 4-16,-3-3 4 15,0 0 1-15,0-2 0 16,0-3 3-16,0 0 3 16,-3-3 0-16,-1-2 3 15,1-6-1-15,0-2 0 0,0-3-3 16,0-3 1-16,-3-5-4 15,0-2-2-15,-6 2 0 16,0-3-1-16,-3-2 0 16,0 3 2-16,-3 2-3 15,0 3-2-15,0 2 0 16,-3 6-1-16,0 5-3 16,3 5 2-16,0 3-1 15,1 11-2-15,-1 2-2 16,0 5 1-16,6-2 3 15,0 0 3-15,3 2-2 16,0 1 0-16,3-6 1 16,2-3 0-16,1-4-3 15,3-4 2-15,3-2 1 16,0-3 2-16,0-7 1 0,0-6 3 16,0-3-1-16,0-2 2 15,-3-5-4-15,-1-1-2 16,1-5 0-16,-3 0-1 15,0 3-3-15,0 5 0 16,-3 3 2-16,3 0 0 16,-3 8-2-16,3 2 2 15,-3 3-1-15,0 8 0 16,0 5 2-16,0 0 2 16,-3 6-1-16,-3 2 2 15,-3 3-2-15,0 0 2 16,-3-1 0-16,-3 1 3 0,0 0-3 15,0 0-2-15,-3-3 0 16,0-2-1-16,0-4 0 16,0-4 0-16,0 0-18 15,1-6-5-15,2-2-9 16,3-3-3-16,3 0-5 16,3-3-2-16,3 0 3 15,3-2 3-15,0-3 8 16,2 0 2-16,1 0 4 15,6-2 3-15,3-4 11 16,0-4 4-16,0-1 6 16,0 3 1-16,0 3 10 15,-4 0 3-15,1 2 8 0,-3 3 2 16,-3 3 2-16,0 10 9 16,-3 3-12-1,0 6-8-15,-3-1-6 16,0 0-5-16,0 0-1 15,0 1-1-15,0-4 0 16,0-2-2-16,0 0-2 16,0-5 1-16,0-3 1 15,3-3 3-15,0-2 4 16,0-6-9-16,0 1-2 16,3-4 1-16,-1 4 2 15,-2 2 2-15,0 2 1 0,3 12-9 16,-3 2 3-1,0 2 0-15,0 1 2 16,0 2 2-16,0 0-1 16,-3 1-1-16,0-4 1 15,0-2-1-15,0 0 0 16,3-5 2-16,-3-3-3 16,3-3 0-16,0-5 3 15,0-2 3-15,0-6-4 16,0-6-1-16,0 4-2 15,3-1-2-15,-3 4 0 16,-1 1 3-16,4 4 0 16,-3 4 1-16,3 4-3 15,-3 2 2-15,6 10 1 0,-3 4 2 16,0-1-1-16,0 0 2 16,0-2-4-16,0-1 0 15,0-2 1-15,0-3 2 16,0-5-1-16,0-2-1 15,5-6 3-15,1-5 2 16,0-11 0-16,3-5 2 16,0-6 0-16,-3-4 3 15,0-12 1-15,0-9 1 16,-4-4 2-16,4-10 2 16,-6 5-7-16,6 0-1 15,-3 3-4-15,0 8-1 16,-6 5 1-16,3 13 0 15,-6 9-2-15,3 7 1 0,-3 8 0 16,0 8 3-16,-3 13-5 16,0 11-3-16,-6 11-2 15,6 12 0-15,-3 17 3 16,0 10 2-16,-6 11 0 16,3 5 2-16,0 5-4 15,0-2-2-15,3-1 2 16,0-2 0-16,0-10 3 15,3-11 1-15,0-8-15 16,0-8-4-16,3-6-8 16,0-7 0-16,9-13-27 15,0-11 8 1,3-16 5-16,0-11-8 0,0-10-2 16,2-11-76-1</inkml:trace>
  <inkml:trace contextRef="#ctx0" brushRef="#br0" timeOffset="80364.179">22403 12197 324 0,'0'-21'121'0,"3"21"-66"0,-6 0-40 0,3 0 31 16,-5 5-14-16,2 6-1 15,-6 2-12-15,-3 8-4 0,9 11-8 16,-6 8 2-16,3 10 1 0,-3 3-3 15,3 11-2-15,0-4-5 16,3 4 0-16,0-3-9 16,-3-6-4-16,3 1-22 15,-3-6-8-15,0-13-19 16,-3-5-9-16,0-8-74 16</inkml:trace>
  <inkml:trace contextRef="#ctx0" brushRef="#br0" timeOffset="80799.722">22162 12684 340 0,'3'19'126'0,"3"-1"-68"0,3 9-65 0,0-27 21 16,6 8-11-16,6-3 0 15,3-8-1-15,8-2-2 16,1-3 1-16,0 0-6 0,0-3 1 15,-1-2-9-15,1 0-4 16,3 0-2-16,-6 0 1 16,-7 2 8-16,-5 3 5 15,-3 3 2-15,-6 2-1 16,-9 6-4-16,-6 5 0 16,-3 8 10-16,-3 7 6 15,0 4 12-15,1-1 5 16,2 6 4-16,3-6 2 0,3 1 1 15,3-1 0-15,3 1-6 16,3-1-4-16,3 1-4 16,2-1 1-16,1 1-4 15,-3-3 1-15,-6-1-7 16,-3-2-3-16,-6 1-3 16,-6-4-3-16,-5 1-8 15,-7-3-5-15,-12-3-20 16,0-5-8-16,1-3-30 15,2-2-12-15,3-11-73 16</inkml:trace>
  <inkml:trace contextRef="#ctx0" brushRef="#br0" timeOffset="80936.847">22758 12957 464 0,'26'18'176'0,"-17"-10"-96"0,-3 3-102 0,3-9 24 16,-9-2-53-16,-3 3-19 16</inkml:trace>
  <inkml:trace contextRef="#ctx0" brushRef="#br0" timeOffset="83338.983">22734 12888 340 0,'-6'0'129'0,"6"0"-70"0,6-5-51 0,-6 5 27 16,0 0-11-16,6 0 0 16,0 2-7-16,-3 1-2 15,3 5-5-15,0 5 1 16,0 0-4-16,0 11 1 16,-3-5-3-16,0 10 2 15,-3-5-4-15,0 10-2 16,0-5 0-16,0-8-1 15,-6 11-16-15,0-3-4 16,-3-5-17-16,0-3-6 16,0-5-24-16,-3-6-7 15,6-4-69 1</inkml:trace>
  <inkml:trace contextRef="#ctx0" brushRef="#br0" timeOffset="83878.05">23148 12647 200 0,'-15'11'77'0,"12"-6"-42"0,-3 0-30 0,3-2 17 16,0 0-12-16,0-3-3 16,0 0 0-16,0 0 0 15,-3 0-3-15,6 0 2 0,-3 0 0 16,0 2 2-16,0-2 2 15,3 0 4-15,-3 3 3 16,0-1-3-16,-3 1 0 16,6-3-4-16,0 3 1 15,0 2 3-15,0 0 1 16,-3 6-6-16,3 2-1 0,0 0-2 16,0 3-1-16,0 3-3 15,0-6-2-15,0 3 1 16,0 0 1-16,0 0 1 15,0 0 1-15,0 10-5 16,-3-2 1-16,3-3 0 16,0-3 0-16,-3 1-9 15,3-3-4-15,0-3-20 16,0-2-8-16,-6-3-26 16,0-3-9-16,3-16-31 15</inkml:trace>
  <inkml:trace contextRef="#ctx0" brushRef="#br0" timeOffset="84077.033">23133 12417 368 0,'-15'8'137'0,"12"-3"-74"0,-3 6-73 0,0-6 20 16,6-2-19-16,-3-1-4 15,0-2-24-15,3 0-11 16,0 0 25-16,0 0-35 0,0 0-12 16,6-2-34-1</inkml:trace>
  <inkml:trace contextRef="#ctx0" brushRef="#br0" timeOffset="84404.577">23535 12242 384 0,'-6'16'143'0,"3"-13"-78"0,0 13-67 16,3-6 25-16,-3 3-12 16,-9 3 1-16,9 0 2 15,-3 3 3-15,3 2-9 16,0 8 2-16,-3 3 1 0,6 7-2 15,0 6 2-15,0 0-2 16,0 8 0-16,0 0-3 16,0-2 1-16,-3 4-4 15,-3-7-2-15,3-3-7 0,-3-3-4 16,-6-5-19-16,6-5-6 16,-9-8-24-16,6-3-8 15,-5-5-30-15,-1-6-14 16,0-4-11-1</inkml:trace>
  <inkml:trace contextRef="#ctx0" brushRef="#br0" timeOffset="84598.886">23222 12838 340 0,'21'-14'126'0,"-3"9"-68"0,6-8-43 0,-13 8 31 0,13-1-14 15,3-2-3-15,9-5-9 16,2 0 0-16,10 2-11 15,6-2-5-15,2 0-3 0,10-6-8 16,-1-5 0-16,1-2-43 16,-1-8-17-16,-2-11-65 15,11 0-70 1,-8 0 65-16</inkml:trace>
  <inkml:trace contextRef="#ctx0" brushRef="#br0" timeOffset="85982.888">5139 14348 304 0,'-23'24'115'0,"23"-24"-62"0,-39 35-51 0,33-30 25 0,-6 8-14 16,0-2 0-16,-6 10-7 15,3-3-4-15,1 6-1 16,2-3-1-16,6 3 0 0,0-3 0 16,9 6 0-16,0-1-3 15,6-5 2-15,0-2 1 16,5-6 2-16,-2-2-3 15,6-11 0-15,-3 0 7 16,3-16 4-16,-3 3-1 16,0-14 2-16,-3 3 0 15,-1-18 1-15,-2 10 5 16,-3-7 3-16,0 7-1 16,-6-10-2-16,0 4 4 0,-9-1 3 15,3 4-6-15,-3 4 0 16,4 4-7-16,-1 3-1 15,0 6-9-15,0 15 0 16,0 1-3-16,3 12-2 16,0 1-2-16,3 13-1 15,0-3-3-15,9 16-1 16,-3-6-5-16,9 14-3 16,-4-7-3-16,7 4-1 15,-3-5-3-15,6 0 1 16,-3-5-4-16,6-6-1 15,-3 1 9-15,2-17 5 16,-2-2 10-16,3-11 5 0,-3 1 6 16,-3-11 2-16,-3 2 3 15,-4-8 1-15,1 6-1 16,-3 3 1-16,0 2-4 16,-3 5-2-16,0 3 0 15,3 13 1-15,-3-2-3 16,3 15-2-16,-3-7-3 15,3 2 1-15,0-2 1 16,0-1 0-16,0-2 11 16,0-5 5-16,-1-4 3 15,-2-4 3-15,0 0-1 16,0-9-1-16,0 1-6 0,-6-11-1 16,0 3-6-1,-6-11 1-15,3 3-3 0,-9-3 0 16,1 0-6-16,-1 6 1 15,0 2-11-15,0 6-5 16,0 2-30-16,3 16-10 16,0-3-11-16,3 8-3 15,3 0-46 1,12 0-51-16,0 9 60 16</inkml:trace>
  <inkml:trace contextRef="#ctx0" brushRef="#br0" timeOffset="86731.565">6065 14449 360 0,'-6'-3'134'0,"6"3"-72"0,-3 13-68 16,3-10 25-16,0 8-9 15,0-3 2-15,-3 10 0 16,0-2 0-16,0 11-6 16,0-6-2-16,0 5 2 0,0-2-3 15,3-3-2-15,0-2 2 16,0-3 0-16,0-3-8 0,3-5-4 16,0-3 2-16,3-8 4 15,-3 3 2-15,6-8 1 16,-3 0-5-16,3-2 1 15,0 2 4-15,0-3 2 16,0 3-3-16,6 6 1 16,-3-1 0-16,2 3 0 15,-2 0 0-15,3 3 2 16,-3-1-1-16,3 9-1 16,-3-3 1-16,6 0-1 15,-6 0-3-15,3-3 2 16,-3 0 3-16,2-5 1 15,-2 0-1-15,0-5-2 16,-3 0 5-16,0-11 1 0,-3 3 0 16,-3-8-1-16,0 2-3 15,-3-2 1-15,0 5-2 16,0 3 2-16,0 2-7 16,3 11-1-16,0 0-1 15,6 11 2-15,-3-1 2 16,3 6 1-16,0-3-2 15,3 6 2-15,-1-6 1 16,4 3 2-16,-3-3-3 16,3-2 0-16,-3-3 10 15,0-8 5-15,-3 0 5 16,0-8 1-16,-3 0-7 16,-3-8 0-16,0 3-4 0,-6-6 0 15,0 1-1 1,-3-1 0-16,0 3-4 0,-3 3-3 15,3 3-14-15,-6 4-4 16,0 4-18-16,-3 10-7 16,3 0-18-16,0 2-7 15,4-2-48-15,2-3-19 16,3 1 27 0</inkml:trace>
  <inkml:trace contextRef="#ctx0" brushRef="#br0" timeOffset="87017.008">6660 14060 368 0,'6'-42'140'0,"-6"42"-76"0,-3-14-46 0,3 14 36 0,0 0-21 16,0 0-4-16,0 16-15 16,0-2-6-16,0 20-5 15,0-5 2-15,0 21 4 0,0-7-5 16,0 20 0-16,0-10-4 15,3 8-1-15,0-8 1 16,3-3 2-16,0-8-10 16,3-2-2-16,0-8-13 15,3-6-3-15,0-5-10 16,0-13-3-16,-3-2-10 16,0-17-4-16,0 3-15 15,-3-24-5-15,0 9-47 16</inkml:trace>
  <inkml:trace contextRef="#ctx0" brushRef="#br0" timeOffset="87200.201">6613 14264 364 0,'-15'13'134'0,"15"-13"-72"0,6 11-52 0,-3-9 28 16,3 6-21-16,0-3-5 15,3 6-7-15,0-3-4 16,11 0 0-16,-2-3-12 0,15-2-5 15,-6-1-23-15,20-4-8 16,-5 2-19-16,15-8-9 16,29-11-52-1</inkml:trace>
  <inkml:trace contextRef="#ctx0" brushRef="#br0" timeOffset="87695.346">7753 14396 408 0,'-21'19'151'0,"21"-19"-82"0,-36 13-67 15,33-11 28-15,-12 4-14 16,-8 4-1-16,-4 6-5 16,3 0-1-16,0 0-5 15,3-3-5-15,1 16 0 16,11 0 1-16,0-5-3 0,9 3 0 15,0-6-1-15,9-3 0 16,0-2 0-16,8-5 3 16,-2-3 2-16,12-14 2 15,-6 1 1-15,6-19 0 16,-6 3 2-16,-1-16 1 16,-2 8 3-16,0-16 1 15,-3 8 6-15,-3-19 3 16,0 9-4-16,-3-9-1 15,0 11-9-15,-3-5-2 16,0 8 0-16,-4 2 2 16,1 3-3-16,-3 13-2 15,0 3-5-15,0 18 0 16,0 1-5-16,0 23-1 16,0-3-2-16,-3 22 0 0,3-11-9 15,-2 21-4-15,-4-5-17 16,3 11-9-16,3-8-23 15,3 4-9-15,3-7-50 16,5 3-44 0,-2-8 74-16</inkml:trace>
  <inkml:trace contextRef="#ctx0" brushRef="#br0" timeOffset="88023.415">8071 14438 296 0,'6'-8'110'0,"-6"8"-60"0,6 14-43 0,-3-12 23 15,0 6-12-15,0 0 0 16,0 13-7-16,0-2 1 16,0 7-7-16,0-5 4 0,3 9 3 15,0-4-2-15,3-5 0 16,0-2 2-16,3-6 5 16,-3 0-3-16,3-13 2 15,-4 0-3-15,1-13 2 16,0 2-4-16,-3-12-1 15,-3 1 5-15,-6-12 2 16,0 8-8-16,-6-4-3 16,3 7-4-16,-5 4 1 15,2 3-11-15,-3 11-2 16,0 0-11-16,0 13-4 16,3-3-11-16,3 13-4 0,3-2-26 15,6 3-10-15,0-3-74 16</inkml:trace>
  <inkml:trace contextRef="#ctx0" brushRef="#br0" timeOffset="103140.702">19540 1910 168 0,'-3'0'66'0,"3"0"-36"0,-3 0-29 0,3 0 14 16,-3 3-2-16,-3 8 3 15,-3-4 2-15,-6 7 1 16,-3 4-10-16,-8 9 3 0,-4 4 4 16,-6 1-4-16,-8 8 1 15,-4 0-6-15,-6-6 1 16,-2 3-5-16,2-5-2 0,1-3 2 15,2-5 0-15,3-11 1 16,7 0 2-16,5-13-5 16,6 0-1-16,3-8 0 15,10 3 0-15,5-8 4 16,6-6 2-16,9 1-2 16,6-1-1-16,6 3-1 15,8-2 1-15,4 10-2 16,9 2 2-16,11 1-2 15,7 16-1-15,3 2 3 16,-1 0 0-16,4 6-4 16,-4 2-1-16,1 0 1 15,-1 6 2-15,1 2 0 16,-1 0-1-16,-2 0-26 16,0 5-12-16,-10-2-39 0,4 0-13 15,-6-6-2 1</inkml:trace>
  <inkml:trace contextRef="#ctx0" brushRef="#br0" timeOffset="104403.997">20338 2318 256 0,'-9'-11'96'0,"9"9"-52"0,0-1-43 0,3-2 19 15,3 2-13-15,3 0-2 16,3 1-1-16,8-4 0 15,4 6-2-15,0-8 1 0,3 3 0 16,0 5 1-16,-1-5 0 16,1 2-2-16,-3 1-2 15,3-1-2-15,-3 3 1 16,-7 0 1-16,1 0 2 16,-3 0-21-16,-3 3-7 15,-3-1-20-15,-3 1-7 16,-3-3-46-1</inkml:trace>
  <inkml:trace contextRef="#ctx0" brushRef="#br0" timeOffset="104626.496">20171 2225 296 0,'-12'-8'110'0,"15"-2"-60"0,0 10-54 15,3-3 18-15,6 3-13 16,6 0 0-16,9-5-1 16,2-3 2-16,10 2-1 15,9-4-5-15,11-3-2 0,1-3-30 16,5-3-14-16,4-7-43 16,2 5-42-1,1-8 49-15</inkml:trace>
  <inkml:trace contextRef="#ctx0" brushRef="#br0" timeOffset="104855.127">21436 1847 264 0,'6'-8'101'0,"3"8"-54"0,0 0-44 0,0 0 21 15,0 0-14-15,0 5-1 16,0 6-5-16,-3 5-3 15,0 5 0-15,-4 0 1 0,-2 3 1 16,0 2-1-16,-2 6-2 16,-1-6-21-16,-3 6-11 0,0-3-20 15,0-2-5-15,0-3-42 16</inkml:trace>
  <inkml:trace contextRef="#ctx0" brushRef="#br0" timeOffset="106053.332">21329 1963 212 0,'-6'3'79'0,"9"7"-42"0,6 4-43 0,-3-4 14 16,3 11-5-16,3 6 3 16,0 5-5-16,-1 7-1 15,1 4 0-15,-3 12 2 0,0 1 1 16,-3 7 1-16,3 1 0 15,0-9-2-15,-3 1-2 16,0-14 3-16,0 1 0 16,-3-14 5-16,0-3 3 15,-3-5-4-15,-3-5 1 16,-3-5-3-16,-3-9 2 16,-3-7-2-16,-3-8 0 0,-3-8-1 15,-2-19 2-15,-1-2 6 16,0-9 2-16,3-1-3 15,3-12 1-15,6 1-7 16,6-9-1-16,3 1-2 16,9 2 1-16,9 5-2 15,6 6-1-15,9 5-2 16,-4 3 1-16,4 10-1 16,0 9-2-16,-3 7 5 15,2 8 1-15,-5 8 0 16,-6 3 1-16,-3 5-4 15,-3 10-2-15,-9 3 2 16,-9 1 2-16,-6 7 2 0,-9 11 1 16,-6-6-2-16,0 0 1 15,0 6-4-15,7-5-2 16,2-4 2-16,9-1 0 16,9-4 1-1,6-2 0-15,8 3 0 16,7-9 0-16,3 6 2 15,0 3-3-15,3-6-2 16,-1-5 4-16,1 2 1 16,-3 1 0-16,-3-1-2 15,-6 4 1-15,-9-4 1 16,-9 6-1-16,-9-5 2 0,-9-1-2 16,-6 1-1-16,-9 2-2 15,-2-8-1-15,-7 9-25 16,3-9-9-16,3 3-36 15,4-3-14-15</inkml:trace>
  <inkml:trace contextRef="#ctx0" brushRef="#br0" timeOffset="106220.071">22395 2122 364 0,'20'5'137'0,"-11"3"-74"0,-3 11-95 0,0-14 10 16,-6-2-76-16,0-3-26 15,-3-3 11-15,0-5 9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8:19:06.4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241 722 7040,'-19'-6'2287,"17"5"-2102,0 0 0,0 0 0,0 0 0,-1 1 0,1-1 0,0 1 0,0-1 0,0 1 0,-1 0 0,1 0 0,0 0 0,0 0 0,0 0 0,-1 1 0,1-1 0,0 1 0,0-1 0,0 1 0,-2 0-185,-29 11 1972,22-9-1768,1 0 0,-1 1 1,1 0-1,-1 1 0,2 0 0,-1 1 0,0 0 0,-1 3-204,6-5 13,0 0-1,0 0 0,1 1 0,0 0 0,0 0 0,0 0 0,0 0 0,1 0 1,0 1-1,0 0 0,0 2-12,2-8 2,1 1 0,0 0-1,-1-1 1,1 1 0,0 0 0,0-1 0,-1 1 0,1 0 0,0-1 0,0 1-1,0 0 1,0-1 0,0 1 0,0 0 0,0 0 0,0-1 0,0 1 0,0 0 0,1-1-1,-1 1 1,0 0 0,0-1 0,1 1 0,-1 0 0,0-1 0,1 1 0,-1-1-1,1 1 1,-1 0 0,1-1 0,-1 1 0,1-1 0,-1 1 0,1-1 0,-1 0-2,1 1 5,0-1 0,0 0 0,0 0 0,0 0 0,0 0 0,0 0 0,0 0 0,0 0 0,0 0 0,0 0 0,0 0 0,0-1 0,0 1 0,0 0 0,0-1 0,0 1 0,0 0 0,0-1 0,0 1 0,0-1 0,0 0 0,-1 1 0,1-1 0,1 0-5,2-4 16,0 1 0,0-1-1,-1 0 1,1 0-1,-1 0 1,2-3-16,8-14-88,-13 22 85,1 0 0,-1 0-1,0 0 1,0 0 0,1 0 0,-1 0 0,0 0 0,0 0 0,0 0-1,1 0 1,-1 0 0,0 0 0,0 0 0,0 0 0,1 0 0,-1 0-1,0 0 1,0 0 0,0 0 0,1 0 0,-1 0 0,0 1 0,0-1-1,0 0 1,1 0 0,-1 0 0,0 0 0,0 1 0,0-1 0,0 0-1,0 0 1,0 0 0,1 0 0,-1 1 0,0-1 3,6 8-66,-5-7 55,2 3 4,0 0 1,0 0-1,0 0 0,1-1 1,-1 1-1,1-1 1,0 0-1,0 0 0,0 0 1,0-1-1,1 1 0,-1-1 1,1 0-1,0 0 0,-1-1 1,1 1-1,0-1 0,0 0 1,0-1-1,2 1 7,5 0 28,1-1 1,0-1 0,-1 0-1,1 0 1,0-1-1,-1-1 1,12-4-29,1-1 66,-1-2 1,0-1 0,9-5-67,-24 11 21,-1-1 0,0 0 1,0 0-1,0-1 0,0 0 1,-1 0-1,0-1 0,-1 0 1,0 0-1,0-1 0,-1 1 1,0-1-1,0 0 0,-1-1 1,0 1-1,0-1 0,-1 0-21,9-30 34,-2-1-1,-1-1 1,-2 1-1,1-42-33,-6 26 80,-2 0 0,-2 0 0,-7-24-80,9 78 3,-12-65 68,10 60-42,0 0 1,-1 0-1,0 0 1,0 0-1,-1 1 0,-4-7-29,7 12 10,0 0 0,-1 0 0,1 1 0,0-1 0,-1 1 0,1-1 0,-1 1 0,0-1 0,1 1 0,-1 0 0,0 0 0,0 0 0,0 0-10,1 0-3,0 1 0,0 0 0,0 0 0,0 0 0,0 0 1,0 0-1,0 0 0,0 0 0,0 0 0,0 0 0,0 0 0,0 0 0,0 1 0,0-1 0,0 0 0,0 1 0,0-1 1,0 1-1,0-1 0,0 1 0,1 0 0,-1-1 0,0 1 0,0 0 0,1-1 0,-1 1 0,0 0 0,1 0 3,-6 6-4,0 1 0,1 0-1,0 1 1,0-1-1,1 1 1,0 0-1,-1 4 5,-2 6 13,1 1-1,2 1 0,-1 2-12,0 9 10,2 1 1,2-1 0,1 1-1,1-1 1,1 0 0,2 1-1,2-1 1,1-1 0,4 11-11,-1-12-310,2 0 1,1-2 0,12 20 309,-13-28-947,1 0 1,0-2 0,2 1 0,0-2 0,6 5 946,19 14-3754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8:19:09.1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 1 7424,'-1'24'2700,"-1"-1"1,-3 8-2701,2-5 2565,-1 17-2565,4-35 166,0 1-1,0-1 1,1 0-1,0 0 1,1 1-1,0-1 1,1 1-166,-2-5 111,1 0 0,0 0 0,0 0 0,0 0 0,2 3-111,-3-6 25,-1-1 0,0 0 0,0 1 0,0-1 0,1 1 0,-1-1 0,0 1 0,1-1 0,-1 0 0,0 1 0,1-1 0,-1 0 0,0 1 0,1-1 0,-1 0 0,1 0 0,-1 1 0,1-1 0,-1 0 0,0 0 0,1 0 0,-1 0 0,1 1 0,-1-1 0,1 0 0,-1 0 0,1 0 0,-1 0 0,1 0 0,-1 0 0,1 0 0,-1-1 0,1 1 0,-1 0 0,1 0 0,-1 0 0,1 0 0,-1 0 0,1-1 0,-1 1 0,0 0 0,1-1 0,-1 1 0,1 0 0,-1 0 0,0-1 0,1 1 0,-1-1 0,0 1 0,0 0 0,1-1 0,-1 1 0,0-1 0,0 1 0,1-1-25,2-6 191,0 1-1,0-1 0,0-1 0,-1 1 0,0 0 1,-1-1-1,0 1 0,1-4-190,-1-8 404,0 0 1,-2-15-405,0 25 29,0-1 0,0 0 0,-1 1 1,0 0-1,-1-1 0,0 0-29,2 8-9,0-1 0,0 1 1,0 0-1,0 0 0,0 1 0,-1-1 0,1 0 1,-1 0-1,1 1 0,-1-1 0,1 0 1,-1 1-1,0 0 9,1 0-13,-1 0-1,1 1 1,0-1 0,0 1 0,-1 0 0,1-1 0,0 1-1,-1 0 1,1 0 0,-1 0 0,1 0 0,0 0-1,-1 0 1,1 0 0,-1 0 0,1 0 0,0 1-1,-1-1 1,1 0 0,0 1 0,0 0 0,-1-1 13,-2 3-380,0-1-1,1 0 1,-1 1 0,1 0 0,0-1 0,0 1 0,0 0 0,0 1-1,0-1 1,1 1 0,-1-1 0,1 1 0,0 0 0,0 0 0,0 0 0,1 0-1,0 0 1,-1 2 380,-2 19-4074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8:19:09.4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0 138 7680,'5'25'5512,"-3"-16"-4596,0 0 0,0 1 0,1-1-1,1 3-914,-3-10 17,-1 0 1,1 0 0,0-1 0,0 1 0,0 0 0,0-1 0,0 1 0,1-1 0,-1 1-1,0-1 1,1 0 0,-1 0 0,1 1 0,-1-1 0,1 0 0,0 0 0,-1 0 0,1-1 0,0 1-1,0 0 1,-1-1 0,1 1 0,0-1-19,0 0 35,-1 0 0,1 0 0,-1 0 0,0 0 0,1 0 0,-1 0 0,1-1-1,-1 1 1,1 0 0,-1-1 0,0 0 0,1 1 0,-1-1 0,0 0 0,0 1 0,0-1 0,1 0 0,-1 0 0,0 0-1,0 0 1,0 0-35,20-28 808,-17 23-701,28-48 721,-20 33-652,1-1-1,1 2 1,1 0 0,3-2-176,-15 18-4,1 0 0,1-1 0,-1 1 0,0 1 0,1-1 0,0 1 0,2-2 4,-5 4-11,0 1 0,-1-1 0,1 1-1,0-1 1,0 1 0,0 0-1,-1-1 1,1 1 0,0 0 0,0 0-1,0 1 1,0-1 0,-1 0-1,1 0 1,0 1 0,0-1 0,-1 1-1,1 0 1,0 0 0,-1-1 0,1 1-1,0 0 1,-1 0 0,1 0-1,0 2 12,25 18-182,-8-6-1049,18 10 1231,30 17-4016,-30-17-282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1T18:19:09.9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122 209 7680,'-9'-14'2624,"7"10"-2756,3 1 4602,-1 3-4325,0 0 1,1 0 0,-1 0 0,0 0 0,0 0 0,0 0 0,0 0-1,0 1 1,1-1 0,-1 0 0,0 0 0,0 0 0,0 0 0,0 0-1,0 0 1,0 0 0,0 1 0,0-1 0,1 0 0,-1 0 0,0 0-1,0 0 1,0 0 0,0 1 0,0-1 0,0 0 0,0 0 0,0 0-1,0 0 1,0 1 0,0-1 0,0 0 0,0 0 0,0 0 0,0 0-1,0 0 1,0 1 0,0-1 0,0 0-146,0 6-5,0 0 0,0 0 0,1 0 0,0 0 0,1 0 0,-1 0 0,1-1 0,0 1 0,1 0 0,-1-1 0,1 0 0,0 1 0,0-1 0,1 0 0,-1-1 0,1 1 0,1 0 5,4 5-1103,-1 1 0,1 0 0,-2 0 0,0 1 0,5 11 1103,1 11-4330</inkml:trace>
  <inkml:trace contextRef="#ctx0" brushRef="#br0" timeOffset="668.862">16 62 8192,'-9'-25'3072,"9"20"-1664,-4 1-1632,4-1 2624,-2-4-1056,2 7-609,0-4-415,0 4-288,2-2-128,2 4 64,9 4-1183,2 4-513,5 0-2112,8 0-1376,4 1 2176</inkml:trace>
  <inkml:trace contextRef="#ctx0" brushRef="#br0" timeOffset="1035.007">486 105 8448,'-1'-2'387,"-1"1"-1,0 0 1,0 0 0,0 0 0,0 0 0,0 0-1,0 0 1,0 1 0,0-1 0,0 1 0,0-1-1,0 1 1,0 0 0,-1 0 0,1 0 0,0 0-387,-2 0 219,0 0 0,0 1 0,0 0 0,0 0 0,0 0 0,0 0 0,-4 2-219,8-3 6,0 0 0,-1 0 0,1 0 0,0 0 0,0 1 0,-1-1 0,1 0 0,0 0 0,0 0 0,-1 0 0,1 1 0,0-1-1,0 0 1,0 0 0,-1 0 0,1 1 0,0-1 0,0 0 0,0 0 0,0 1 0,-1-1 0,1 0 0,0 0 0,0 1 0,0-1 0,0 0 0,0 0 0,0 1 0,0-1 0,0 0-1,0 1 1,0-1 0,0 0 0,0 0 0,0 1-6,8 7 200,14 5 118,-21-13-313,18 8 312,-5-2 165,0 0 0,0 2 0,-1-1 0,1 2-482,-13-9 31,-1 1 0,1-1-1,-1 1 1,1-1 0,-1 1 0,1-1-1,-1 1 1,1-1 0,-1 1 0,0-1-1,1 1 1,-1 0 0,0-1 0,1 1-1,-1 0 1,0-1 0,0 1 0,0 0-1,0-1 1,0 1 0,0 0 0,1-1-1,-2 1 1,1 0 0,0-1 0,0 1-1,0 0 1,0-1 0,0 1 0,0 0-1,-1-1 1,1 1 0,0 0 0,-1-1-1,1 1 1,0-1 0,-1 1 0,1-1 0,-1 1-1,1-1 1,-1 1 0,1-1 0,-1 1-1,1-1 1,-1 1-31,-4 3 65,0 1 0,-1-1 0,1 0 1,-5 1-66,4-1 78,-4 2-365,1 0 0,-2-1 1,1-1-1,-4 2 287,-12 5-4853,20-8 544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2990E1D2-32BC-48BA-A8ED-17B09F55C431}" type="datetimeFigureOut">
              <a:rPr lang="en-US"/>
              <a:pPr>
                <a:defRPr/>
              </a:pPr>
              <a:t>10/11/2018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7825E8E9-99ED-4478-A2EE-814BBFEC56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986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58B5E-A95E-4569-BB56-2C933416D6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77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58B5E-A95E-4569-BB56-2C933416D6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35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58B5E-A95E-4569-BB56-2C933416D6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43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58B5E-A95E-4569-BB56-2C933416D6D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36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58B5E-A95E-4569-BB56-2C933416D6D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09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58B5E-A95E-4569-BB56-2C933416D6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92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58B5E-A95E-4569-BB56-2C933416D6D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66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58B5E-A95E-4569-BB56-2C933416D6D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1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owerPoint Template_big-07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"/>
          <a:stretch/>
        </p:blipFill>
        <p:spPr>
          <a:xfrm>
            <a:off x="0" y="883052"/>
            <a:ext cx="8748464" cy="401625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1452372"/>
            <a:ext cx="6096000" cy="2967037"/>
          </a:xfrm>
        </p:spPr>
        <p:txBody>
          <a:bodyPr anchor="ctr"/>
          <a:lstStyle>
            <a:lvl1pPr marL="0" indent="0" algn="l">
              <a:buNone/>
              <a:defRPr sz="2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&lt;Add Your Title Here in Title Case: Add your subtitle here in sentence case&gt;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725144"/>
            <a:ext cx="6096000" cy="381000"/>
          </a:xfr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en-CA" dirty="0"/>
              <a:t>&lt;add presenter name here&gt;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6021288"/>
            <a:ext cx="6096000" cy="381000"/>
          </a:xfr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en-CA" dirty="0"/>
              <a:t>&lt;add the date here&gt;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6453336"/>
            <a:ext cx="6096000" cy="381000"/>
          </a:xfr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en-CA" dirty="0"/>
              <a:t>&lt;add the meeting or event name here&gt;</a:t>
            </a:r>
          </a:p>
        </p:txBody>
      </p:sp>
      <p:pic>
        <p:nvPicPr>
          <p:cNvPr id="1026" name="Picture 2" descr="C:\Users\Aaron.Furfaro\Documents\Final Logos\Final Logos\Horizontal\RGB\PHO logo_AAcompliant_RGB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75" y="188640"/>
            <a:ext cx="3592369" cy="68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0" y="5157192"/>
            <a:ext cx="6096000" cy="381000"/>
          </a:xfr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en-CA" dirty="0"/>
              <a:t>&lt;add second presenter name here, if needed&gt;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11560" y="5589240"/>
            <a:ext cx="6096000" cy="381000"/>
          </a:xfr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en-CA" dirty="0"/>
              <a:t>&lt;add third presenter name here, if needed &gt;</a:t>
            </a:r>
          </a:p>
        </p:txBody>
      </p:sp>
    </p:spTree>
    <p:extLst>
      <p:ext uri="{BB962C8B-B14F-4D97-AF65-F5344CB8AC3E}">
        <p14:creationId xmlns:p14="http://schemas.microsoft.com/office/powerpoint/2010/main" val="2488216223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owerPoint Template_bottom-06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0" y="6229768"/>
            <a:ext cx="8623642" cy="628232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514703"/>
            <a:ext cx="838200" cy="234950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pPr>
              <a:defRPr/>
            </a:pPr>
            <a:fld id="{2FBEB88E-7A48-4311-8253-79E1F5AA80A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48039" y="6532576"/>
            <a:ext cx="2559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PublicHealthOntario.ca</a:t>
            </a:r>
          </a:p>
        </p:txBody>
      </p:sp>
      <p:sp>
        <p:nvSpPr>
          <p:cNvPr id="14" name="Chart Placeholder 7"/>
          <p:cNvSpPr>
            <a:spLocks noGrp="1"/>
          </p:cNvSpPr>
          <p:nvPr>
            <p:ph type="chart" sz="quarter" idx="13"/>
          </p:nvPr>
        </p:nvSpPr>
        <p:spPr>
          <a:xfrm>
            <a:off x="468314" y="1124744"/>
            <a:ext cx="8424166" cy="3352800"/>
          </a:xfrm>
        </p:spPr>
        <p:txBody>
          <a:bodyPr rtlCol="0">
            <a:normAutofit/>
          </a:bodyPr>
          <a:lstStyle>
            <a:lvl1pPr>
              <a:buClr>
                <a:srgbClr val="0F80A7"/>
              </a:buClr>
              <a:defRPr>
                <a:solidFill>
                  <a:srgbClr val="68696D"/>
                </a:solidFill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50254" y="4653136"/>
            <a:ext cx="8424862" cy="1008062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68312" y="404813"/>
            <a:ext cx="8424167" cy="685800"/>
          </a:xfrm>
        </p:spPr>
        <p:txBody>
          <a:bodyPr/>
          <a:lstStyle>
            <a:lvl1pPr>
              <a:defRPr sz="3000" baseline="0">
                <a:solidFill>
                  <a:srgbClr val="0F80A7"/>
                </a:solidFill>
                <a:latin typeface="+mn-lt"/>
              </a:defRPr>
            </a:lvl1pPr>
          </a:lstStyle>
          <a:p>
            <a:r>
              <a:rPr lang="en-US" dirty="0"/>
              <a:t>Add Your Heading Here (in Title Case)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468313" y="6021288"/>
            <a:ext cx="8424167" cy="288032"/>
          </a:xfrm>
        </p:spPr>
        <p:txBody>
          <a:bodyPr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en-CA" dirty="0"/>
              <a:t>&lt;Click here to add source statement, if needed&gt;</a:t>
            </a:r>
          </a:p>
        </p:txBody>
      </p:sp>
    </p:spTree>
    <p:extLst>
      <p:ext uri="{BB962C8B-B14F-4D97-AF65-F5344CB8AC3E}">
        <p14:creationId xmlns:p14="http://schemas.microsoft.com/office/powerpoint/2010/main" val="1233845288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wo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owerPoint Template_bottom-06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0" y="6229768"/>
            <a:ext cx="8623642" cy="628232"/>
          </a:xfrm>
          <a:prstGeom prst="rect">
            <a:avLst/>
          </a:prstGeom>
        </p:spPr>
      </p:pic>
      <p:sp>
        <p:nvSpPr>
          <p:cNvPr id="8" name="Chart Placeholder 7"/>
          <p:cNvSpPr>
            <a:spLocks noGrp="1"/>
          </p:cNvSpPr>
          <p:nvPr>
            <p:ph type="chart" sz="quarter" idx="16"/>
          </p:nvPr>
        </p:nvSpPr>
        <p:spPr>
          <a:xfrm>
            <a:off x="4648200" y="1124744"/>
            <a:ext cx="4244280" cy="3791148"/>
          </a:xfrm>
        </p:spPr>
        <p:txBody>
          <a:bodyPr rtlCol="0">
            <a:normAutofit/>
          </a:bodyPr>
          <a:lstStyle>
            <a:lvl1pPr>
              <a:defRPr>
                <a:solidFill>
                  <a:srgbClr val="68696D"/>
                </a:solidFill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514703"/>
            <a:ext cx="838200" cy="234950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pPr>
              <a:defRPr/>
            </a:pPr>
            <a:fld id="{2FBEB88E-7A48-4311-8253-79E1F5AA80A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48039" y="6532576"/>
            <a:ext cx="2559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PublicHealthOntario.ca</a:t>
            </a:r>
          </a:p>
        </p:txBody>
      </p:sp>
      <p:sp>
        <p:nvSpPr>
          <p:cNvPr id="13" name="Chart Placeholder 7"/>
          <p:cNvSpPr>
            <a:spLocks noGrp="1"/>
          </p:cNvSpPr>
          <p:nvPr>
            <p:ph type="chart" sz="quarter" idx="17"/>
          </p:nvPr>
        </p:nvSpPr>
        <p:spPr>
          <a:xfrm>
            <a:off x="457200" y="1124744"/>
            <a:ext cx="4032182" cy="3791148"/>
          </a:xfrm>
        </p:spPr>
        <p:txBody>
          <a:bodyPr rtlCol="0">
            <a:normAutofit/>
          </a:bodyPr>
          <a:lstStyle>
            <a:lvl1pPr>
              <a:defRPr>
                <a:solidFill>
                  <a:srgbClr val="68696D"/>
                </a:solidFill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68312" y="404813"/>
            <a:ext cx="8424167" cy="685800"/>
          </a:xfrm>
        </p:spPr>
        <p:txBody>
          <a:bodyPr/>
          <a:lstStyle>
            <a:lvl1pPr>
              <a:defRPr sz="3000" baseline="0">
                <a:solidFill>
                  <a:srgbClr val="0F80A7"/>
                </a:solidFill>
                <a:latin typeface="+mn-lt"/>
              </a:defRPr>
            </a:lvl1pPr>
          </a:lstStyle>
          <a:p>
            <a:r>
              <a:rPr lang="en-US" dirty="0"/>
              <a:t>Add Your Heading Here (in Title Case)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3" y="6021288"/>
            <a:ext cx="8424167" cy="288032"/>
          </a:xfrm>
        </p:spPr>
        <p:txBody>
          <a:bodyPr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en-CA" dirty="0"/>
              <a:t>&lt;Click here to add source statement, if needed&gt;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468313" y="5013176"/>
            <a:ext cx="8424862" cy="72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400284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_bottom-06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0" y="6229768"/>
            <a:ext cx="8623642" cy="628232"/>
          </a:xfrm>
          <a:prstGeom prst="rect">
            <a:avLst/>
          </a:prstGeom>
        </p:spPr>
      </p:pic>
      <p:sp>
        <p:nvSpPr>
          <p:cNvPr id="9" name="Table Placeholder 8"/>
          <p:cNvSpPr>
            <a:spLocks noGrp="1"/>
          </p:cNvSpPr>
          <p:nvPr>
            <p:ph type="tbl" sz="quarter" idx="15"/>
          </p:nvPr>
        </p:nvSpPr>
        <p:spPr>
          <a:xfrm>
            <a:off x="468313" y="1124744"/>
            <a:ext cx="8424167" cy="3980656"/>
          </a:xfrm>
        </p:spPr>
        <p:txBody>
          <a:bodyPr rtlCol="0">
            <a:normAutofit/>
          </a:bodyPr>
          <a:lstStyle>
            <a:lvl1pPr>
              <a:defRPr>
                <a:solidFill>
                  <a:srgbClr val="68696D"/>
                </a:solidFill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514703"/>
            <a:ext cx="838200" cy="234950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pPr>
              <a:defRPr/>
            </a:pPr>
            <a:fld id="{2FBEB88E-7A48-4311-8253-79E1F5AA80A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48039" y="6532576"/>
            <a:ext cx="2559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PublicHealthOntario.ca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68312" y="404813"/>
            <a:ext cx="8424167" cy="685800"/>
          </a:xfrm>
        </p:spPr>
        <p:txBody>
          <a:bodyPr/>
          <a:lstStyle>
            <a:lvl1pPr>
              <a:defRPr sz="3000" baseline="0">
                <a:solidFill>
                  <a:srgbClr val="0F80A7"/>
                </a:solidFill>
                <a:latin typeface="+mn-lt"/>
              </a:defRPr>
            </a:lvl1pPr>
          </a:lstStyle>
          <a:p>
            <a:r>
              <a:rPr lang="en-US" dirty="0"/>
              <a:t>Add Your Heading Here (in Title Case)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3" y="6021288"/>
            <a:ext cx="8424167" cy="288032"/>
          </a:xfrm>
        </p:spPr>
        <p:txBody>
          <a:bodyPr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en-CA" dirty="0"/>
              <a:t>&lt;Click here to add source statement, if needed&gt;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468313" y="5157788"/>
            <a:ext cx="8424862" cy="792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829766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Table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_bottom-06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0" y="6229768"/>
            <a:ext cx="8623642" cy="628232"/>
          </a:xfrm>
          <a:prstGeom prst="rect">
            <a:avLst/>
          </a:prstGeom>
        </p:spPr>
      </p:pic>
      <p:sp>
        <p:nvSpPr>
          <p:cNvPr id="9" name="Table Placeholder 8"/>
          <p:cNvSpPr>
            <a:spLocks noGrp="1"/>
          </p:cNvSpPr>
          <p:nvPr>
            <p:ph type="tbl" sz="quarter" idx="15"/>
          </p:nvPr>
        </p:nvSpPr>
        <p:spPr>
          <a:xfrm>
            <a:off x="3048000" y="1109464"/>
            <a:ext cx="5844480" cy="4767808"/>
          </a:xfrm>
        </p:spPr>
        <p:txBody>
          <a:bodyPr rtlCol="0">
            <a:normAutofit/>
          </a:bodyPr>
          <a:lstStyle>
            <a:lvl1pPr>
              <a:defRPr>
                <a:solidFill>
                  <a:srgbClr val="68696D"/>
                </a:solidFill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514703"/>
            <a:ext cx="838200" cy="234950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pPr>
              <a:defRPr/>
            </a:pPr>
            <a:fld id="{2FBEB88E-7A48-4311-8253-79E1F5AA80A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48039" y="6532576"/>
            <a:ext cx="2559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PublicHealthOntario.ca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68312" y="404813"/>
            <a:ext cx="8424167" cy="685800"/>
          </a:xfrm>
        </p:spPr>
        <p:txBody>
          <a:bodyPr/>
          <a:lstStyle>
            <a:lvl1pPr>
              <a:defRPr sz="3000" baseline="0">
                <a:solidFill>
                  <a:srgbClr val="0F80A7"/>
                </a:solidFill>
                <a:latin typeface="+mn-lt"/>
              </a:defRPr>
            </a:lvl1pPr>
          </a:lstStyle>
          <a:p>
            <a:r>
              <a:rPr lang="en-US" dirty="0"/>
              <a:t>Add Your Heading Here (in Title Case)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3" y="6021288"/>
            <a:ext cx="8424167" cy="288032"/>
          </a:xfrm>
        </p:spPr>
        <p:txBody>
          <a:bodyPr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en-CA" dirty="0"/>
              <a:t>&lt;Click here to add source statement, if needed&gt;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468313" y="1125538"/>
            <a:ext cx="2519362" cy="4751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6552731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_bottom-06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0" y="6229768"/>
            <a:ext cx="8623642" cy="628232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514703"/>
            <a:ext cx="838200" cy="234950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pPr>
              <a:defRPr/>
            </a:pPr>
            <a:fld id="{2FBEB88E-7A48-4311-8253-79E1F5AA80A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48039" y="6532576"/>
            <a:ext cx="2559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PublicHealthOntario.ca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468312" y="1681051"/>
            <a:ext cx="4103687" cy="390818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97288" y="2002820"/>
            <a:ext cx="4195192" cy="3370396"/>
          </a:xfrm>
        </p:spPr>
        <p:txBody>
          <a:bodyPr/>
          <a:lstStyle>
            <a:lvl1pPr marL="0" indent="0">
              <a:buNone/>
              <a:defRPr sz="2000">
                <a:solidFill>
                  <a:srgbClr val="59595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Add your content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312" y="404813"/>
            <a:ext cx="8424167" cy="685800"/>
          </a:xfrm>
        </p:spPr>
        <p:txBody>
          <a:bodyPr/>
          <a:lstStyle>
            <a:lvl1pPr>
              <a:defRPr sz="3000" baseline="0">
                <a:solidFill>
                  <a:srgbClr val="0F80A7"/>
                </a:solidFill>
                <a:latin typeface="+mn-lt"/>
              </a:defRPr>
            </a:lvl1pPr>
          </a:lstStyle>
          <a:p>
            <a:r>
              <a:rPr lang="en-US" dirty="0"/>
              <a:t>Add Your Heading Here (in Title Case)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3" y="6021288"/>
            <a:ext cx="8424167" cy="288032"/>
          </a:xfrm>
        </p:spPr>
        <p:txBody>
          <a:bodyPr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en-CA" dirty="0"/>
              <a:t>&lt;Click here to add source statement, if needed&gt;</a:t>
            </a:r>
          </a:p>
        </p:txBody>
      </p:sp>
    </p:spTree>
    <p:extLst>
      <p:ext uri="{BB962C8B-B14F-4D97-AF65-F5344CB8AC3E}">
        <p14:creationId xmlns:p14="http://schemas.microsoft.com/office/powerpoint/2010/main" val="1723037181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_bottom-06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0" y="6229768"/>
            <a:ext cx="8623642" cy="628232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514703"/>
            <a:ext cx="838200" cy="234950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pPr>
              <a:defRPr/>
            </a:pPr>
            <a:fld id="{2FBEB88E-7A48-4311-8253-79E1F5AA80A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48039" y="6532576"/>
            <a:ext cx="2559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PublicHealthOntario.ca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4788024" y="1628800"/>
            <a:ext cx="4103687" cy="390818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8313" y="1988840"/>
            <a:ext cx="4195192" cy="3370396"/>
          </a:xfrm>
        </p:spPr>
        <p:txBody>
          <a:bodyPr/>
          <a:lstStyle>
            <a:lvl1pPr marL="0" indent="0">
              <a:buNone/>
              <a:defRPr sz="2000">
                <a:solidFill>
                  <a:srgbClr val="59595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Add your content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312" y="404813"/>
            <a:ext cx="8424167" cy="685800"/>
          </a:xfrm>
        </p:spPr>
        <p:txBody>
          <a:bodyPr/>
          <a:lstStyle>
            <a:lvl1pPr>
              <a:defRPr sz="3000" baseline="0">
                <a:solidFill>
                  <a:srgbClr val="0F80A7"/>
                </a:solidFill>
                <a:latin typeface="+mn-lt"/>
              </a:defRPr>
            </a:lvl1pPr>
          </a:lstStyle>
          <a:p>
            <a:r>
              <a:rPr lang="en-US" dirty="0"/>
              <a:t>Add Your Heading Here (in Title Case)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3" y="6021288"/>
            <a:ext cx="8424167" cy="288032"/>
          </a:xfrm>
        </p:spPr>
        <p:txBody>
          <a:bodyPr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en-CA" dirty="0"/>
              <a:t>&lt;Click here to add source statement, if needed&gt;</a:t>
            </a:r>
          </a:p>
        </p:txBody>
      </p:sp>
    </p:spTree>
    <p:extLst>
      <p:ext uri="{BB962C8B-B14F-4D97-AF65-F5344CB8AC3E}">
        <p14:creationId xmlns:p14="http://schemas.microsoft.com/office/powerpoint/2010/main" val="3029547242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owerPoint Template_bottom-06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0" y="6229768"/>
            <a:ext cx="8623642" cy="6282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514703"/>
            <a:ext cx="838200" cy="234950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pPr>
              <a:defRPr/>
            </a:pPr>
            <a:fld id="{2FBEB88E-7A48-4311-8253-79E1F5AA80A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48039" y="6532576"/>
            <a:ext cx="2559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PublicHealthOntario.ca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8313" y="1268413"/>
            <a:ext cx="8424862" cy="4321175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000"/>
            </a:lvl1pPr>
            <a:lvl2pPr marL="750888" indent="-457200">
              <a:buFont typeface="+mj-lt"/>
              <a:buAutoNum type="arabicPeriod"/>
              <a:defRPr/>
            </a:lvl2pPr>
            <a:lvl3pPr marL="1033463" indent="-457200">
              <a:buFont typeface="+mj-lt"/>
              <a:buAutoNum type="arabicPeriod"/>
              <a:defRPr/>
            </a:lvl3pPr>
            <a:lvl4pPr marL="1147763" indent="-342900">
              <a:buFont typeface="+mj-lt"/>
              <a:buAutoNum type="arabicPeriod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68313" y="404813"/>
            <a:ext cx="84241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F80A7"/>
                </a:solidFill>
              </a:rPr>
              <a:t>References</a:t>
            </a:r>
            <a:endParaRPr lang="en-CA" sz="3000" b="1" dirty="0">
              <a:solidFill>
                <a:srgbClr val="0F80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252637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owerPoint Template_bottom-06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0" y="6229768"/>
            <a:ext cx="8623642" cy="6282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514703"/>
            <a:ext cx="838200" cy="234950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pPr>
              <a:defRPr/>
            </a:pPr>
            <a:fld id="{2FBEB88E-7A48-4311-8253-79E1F5AA80A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48039" y="6532576"/>
            <a:ext cx="2559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PublicHealthOntario.ca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125538"/>
            <a:ext cx="8424167" cy="482441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Add the names of the people/organizations you wish to acknowledge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68313" y="404813"/>
            <a:ext cx="84241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F80A7"/>
                </a:solidFill>
              </a:rPr>
              <a:t>Acknowledgements</a:t>
            </a:r>
            <a:endParaRPr lang="en-CA" sz="3000" b="1" dirty="0">
              <a:solidFill>
                <a:srgbClr val="0F80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852390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Ontario_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568" y="5733256"/>
            <a:ext cx="1459920" cy="1033078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468310" y="4437112"/>
            <a:ext cx="8424167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2800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Arial" charset="0"/>
              </a:rPr>
              <a:t>Public Health Ontario keeps Ontarians safe and healthy. Find out more at </a:t>
            </a:r>
            <a:r>
              <a:rPr lang="en-US" sz="2800" b="1" dirty="0">
                <a:solidFill>
                  <a:srgbClr val="0F80A7"/>
                </a:solidFill>
              </a:rPr>
              <a:t>PublicHealthOntario.ca</a:t>
            </a:r>
          </a:p>
        </p:txBody>
      </p:sp>
      <p:pic>
        <p:nvPicPr>
          <p:cNvPr id="5" name="Picture 4" descr="PowerPoint Template_bottom-06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/>
          <a:stretch/>
        </p:blipFill>
        <p:spPr>
          <a:xfrm>
            <a:off x="0" y="5405758"/>
            <a:ext cx="7942748" cy="147962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55528" y="1988170"/>
            <a:ext cx="7920927" cy="1656854"/>
          </a:xfr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en-CA" dirty="0"/>
              <a:t>Add your name and email address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55576" y="1496397"/>
            <a:ext cx="79208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0F80A7"/>
                </a:solidFill>
              </a:rPr>
              <a:t>For More Information About This Presentation, Contact:</a:t>
            </a:r>
            <a:endParaRPr lang="en-CA" sz="2600" b="1" dirty="0">
              <a:solidFill>
                <a:srgbClr val="0F80A7"/>
              </a:solidFill>
            </a:endParaRPr>
          </a:p>
        </p:txBody>
      </p:sp>
    </p:spTree>
    <p:extLst/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09800" y="6444344"/>
            <a:ext cx="990599" cy="2342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34FC9E-1309-4E4E-A5C2-9E38A04BC2FD}" type="datetime1">
              <a:rPr lang="en-US" smtClean="0"/>
              <a:pPr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6600" y="6444344"/>
            <a:ext cx="4495800" cy="2342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6444344"/>
            <a:ext cx="838200" cy="2342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F7E4929-6676-4E33-9258-CADBEA89F6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8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owerPoint Template_bottom-06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0" y="6229768"/>
            <a:ext cx="8623642" cy="6282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514703"/>
            <a:ext cx="838200" cy="234950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pPr>
              <a:defRPr/>
            </a:pPr>
            <a:fld id="{2FBEB88E-7A48-4311-8253-79E1F5AA80A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48039" y="6532576"/>
            <a:ext cx="2559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PublicHealthOntario.ca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125538"/>
            <a:ext cx="8424167" cy="482441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Add the names and affiliations of your authors here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68313" y="404813"/>
            <a:ext cx="84241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F80A7"/>
                </a:solidFill>
              </a:rPr>
              <a:t>Authors</a:t>
            </a:r>
            <a:endParaRPr lang="en-CA" sz="3000" b="1" dirty="0">
              <a:solidFill>
                <a:srgbClr val="0F80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435004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209800" y="6444344"/>
            <a:ext cx="990599" cy="2342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47A6D8A-08B9-4009-86E9-ACEE153C595E}" type="datetime1">
              <a:rPr lang="en-US" smtClean="0"/>
              <a:pPr/>
              <a:t>10/11/2018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76600" y="6444344"/>
            <a:ext cx="4495800" cy="2342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48600" y="6444344"/>
            <a:ext cx="838200" cy="2342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F7E4929-6676-4E33-9258-CADBEA89F6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1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owerPoint Template_bottom-06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0" y="6229768"/>
            <a:ext cx="8623642" cy="6282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2" y="404813"/>
            <a:ext cx="8424167" cy="685800"/>
          </a:xfrm>
        </p:spPr>
        <p:txBody>
          <a:bodyPr/>
          <a:lstStyle>
            <a:lvl1pPr>
              <a:defRPr sz="3000" baseline="0">
                <a:solidFill>
                  <a:srgbClr val="0F80A7"/>
                </a:solidFill>
                <a:latin typeface="+mn-lt"/>
              </a:defRPr>
            </a:lvl1pPr>
          </a:lstStyle>
          <a:p>
            <a:r>
              <a:rPr lang="en-US" dirty="0"/>
              <a:t>Add Your Heading Here (in Title Case)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514703"/>
            <a:ext cx="838200" cy="234950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pPr>
              <a:defRPr/>
            </a:pPr>
            <a:fld id="{2FBEB88E-7A48-4311-8253-79E1F5AA80A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48039" y="6532576"/>
            <a:ext cx="2559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PublicHealthOntario.ca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8313" y="1125538"/>
            <a:ext cx="8424167" cy="4824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6021388"/>
            <a:ext cx="8424862" cy="287932"/>
          </a:xfrm>
        </p:spPr>
        <p:txBody>
          <a:bodyPr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en-CA" dirty="0"/>
              <a:t>&lt;Click here to add source statement, if needed&gt;</a:t>
            </a:r>
          </a:p>
        </p:txBody>
      </p:sp>
    </p:spTree>
    <p:extLst>
      <p:ext uri="{BB962C8B-B14F-4D97-AF65-F5344CB8AC3E}">
        <p14:creationId xmlns:p14="http://schemas.microsoft.com/office/powerpoint/2010/main" val="2780842931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514703"/>
            <a:ext cx="838200" cy="234950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pPr>
              <a:defRPr/>
            </a:pPr>
            <a:fld id="{2FBEB88E-7A48-4311-8253-79E1F5AA80A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48039" y="6532576"/>
            <a:ext cx="2559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F80A7"/>
                </a:solidFill>
              </a:rPr>
              <a:t>PublicHealthOntario.ca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 bwMode="gray">
          <a:xfrm>
            <a:off x="1527926" y="1484784"/>
            <a:ext cx="7611387" cy="3290189"/>
          </a:xfrm>
          <a:custGeom>
            <a:avLst/>
            <a:gdLst>
              <a:gd name="connsiteX0" fmla="*/ 0 w 9135533"/>
              <a:gd name="connsiteY0" fmla="*/ 3283903 h 3283903"/>
              <a:gd name="connsiteX1" fmla="*/ 820976 w 9135533"/>
              <a:gd name="connsiteY1" fmla="*/ 0 h 3283903"/>
              <a:gd name="connsiteX2" fmla="*/ 8314557 w 9135533"/>
              <a:gd name="connsiteY2" fmla="*/ 0 h 3283903"/>
              <a:gd name="connsiteX3" fmla="*/ 9135533 w 9135533"/>
              <a:gd name="connsiteY3" fmla="*/ 3283903 h 3283903"/>
              <a:gd name="connsiteX4" fmla="*/ 0 w 9135533"/>
              <a:gd name="connsiteY4" fmla="*/ 3283903 h 3283903"/>
              <a:gd name="connsiteX0" fmla="*/ 1479048 w 8314557"/>
              <a:gd name="connsiteY0" fmla="*/ 3278293 h 3283903"/>
              <a:gd name="connsiteX1" fmla="*/ 0 w 8314557"/>
              <a:gd name="connsiteY1" fmla="*/ 0 h 3283903"/>
              <a:gd name="connsiteX2" fmla="*/ 7493581 w 8314557"/>
              <a:gd name="connsiteY2" fmla="*/ 0 h 3283903"/>
              <a:gd name="connsiteX3" fmla="*/ 8314557 w 8314557"/>
              <a:gd name="connsiteY3" fmla="*/ 3283903 h 3283903"/>
              <a:gd name="connsiteX4" fmla="*/ 1479048 w 8314557"/>
              <a:gd name="connsiteY4" fmla="*/ 3278293 h 3283903"/>
              <a:gd name="connsiteX0" fmla="*/ 789041 w 7624550"/>
              <a:gd name="connsiteY0" fmla="*/ 3283903 h 3289513"/>
              <a:gd name="connsiteX1" fmla="*/ 0 w 7624550"/>
              <a:gd name="connsiteY1" fmla="*/ 0 h 3289513"/>
              <a:gd name="connsiteX2" fmla="*/ 6803574 w 7624550"/>
              <a:gd name="connsiteY2" fmla="*/ 5610 h 3289513"/>
              <a:gd name="connsiteX3" fmla="*/ 7624550 w 7624550"/>
              <a:gd name="connsiteY3" fmla="*/ 3289513 h 3289513"/>
              <a:gd name="connsiteX4" fmla="*/ 789041 w 7624550"/>
              <a:gd name="connsiteY4" fmla="*/ 3283903 h 3289513"/>
              <a:gd name="connsiteX0" fmla="*/ 789041 w 7628217"/>
              <a:gd name="connsiteY0" fmla="*/ 3283903 h 3289513"/>
              <a:gd name="connsiteX1" fmla="*/ 0 w 7628217"/>
              <a:gd name="connsiteY1" fmla="*/ 0 h 3289513"/>
              <a:gd name="connsiteX2" fmla="*/ 7628217 w 7628217"/>
              <a:gd name="connsiteY2" fmla="*/ 5610 h 3289513"/>
              <a:gd name="connsiteX3" fmla="*/ 7624550 w 7628217"/>
              <a:gd name="connsiteY3" fmla="*/ 3289513 h 3289513"/>
              <a:gd name="connsiteX4" fmla="*/ 789041 w 7628217"/>
              <a:gd name="connsiteY4" fmla="*/ 3283903 h 3289513"/>
              <a:gd name="connsiteX0" fmla="*/ 772211 w 7611387"/>
              <a:gd name="connsiteY0" fmla="*/ 3283903 h 3289513"/>
              <a:gd name="connsiteX1" fmla="*/ 0 w 7611387"/>
              <a:gd name="connsiteY1" fmla="*/ 0 h 3289513"/>
              <a:gd name="connsiteX2" fmla="*/ 7611387 w 7611387"/>
              <a:gd name="connsiteY2" fmla="*/ 5610 h 3289513"/>
              <a:gd name="connsiteX3" fmla="*/ 7607720 w 7611387"/>
              <a:gd name="connsiteY3" fmla="*/ 3289513 h 3289513"/>
              <a:gd name="connsiteX4" fmla="*/ 772211 w 7611387"/>
              <a:gd name="connsiteY4" fmla="*/ 3283903 h 328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11387" h="3289513">
                <a:moveTo>
                  <a:pt x="772211" y="3283903"/>
                </a:moveTo>
                <a:lnTo>
                  <a:pt x="0" y="0"/>
                </a:lnTo>
                <a:lnTo>
                  <a:pt x="7611387" y="5610"/>
                </a:lnTo>
                <a:cubicBezTo>
                  <a:pt x="7610165" y="1100244"/>
                  <a:pt x="7608942" y="2194879"/>
                  <a:pt x="7607720" y="3289513"/>
                </a:cubicBezTo>
                <a:lnTo>
                  <a:pt x="772211" y="3283903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F80A7"/>
              </a:buClr>
              <a:buSzTx/>
              <a:buFont typeface="Arial" charset="0"/>
              <a:buNone/>
              <a:tabLst/>
              <a:defRPr sz="32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F80A7"/>
              </a:buClr>
              <a:buSzTx/>
              <a:buFont typeface="Arial" charset="0"/>
              <a:buNone/>
              <a:tabLst/>
              <a:defRPr/>
            </a:pPr>
            <a:r>
              <a:rPr lang="en-US" noProof="0" dirty="0"/>
              <a:t>Click icon to add picture</a:t>
            </a:r>
            <a:r>
              <a:rPr lang="en-US" dirty="0"/>
              <a:t>, if source statement is required add a References slide at the end of the presentation and include there.</a:t>
            </a:r>
            <a:endParaRPr lang="en-CA" dirty="0"/>
          </a:p>
          <a:p>
            <a:pPr lvl="0"/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342257" y="5013176"/>
            <a:ext cx="6550223" cy="1296143"/>
          </a:xfrm>
        </p:spPr>
        <p:txBody>
          <a:bodyPr anchor="t">
            <a:normAutofit/>
          </a:bodyPr>
          <a:lstStyle>
            <a:lvl1pPr algn="l">
              <a:defRPr sz="2000" b="0" cap="none" baseline="0">
                <a:solidFill>
                  <a:srgbClr val="68696D"/>
                </a:solidFill>
                <a:latin typeface="+mn-lt"/>
              </a:defRPr>
            </a:lvl1pPr>
          </a:lstStyle>
          <a:p>
            <a:r>
              <a:rPr lang="en-US" dirty="0"/>
              <a:t>Add a caption or description here.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8312" y="404813"/>
            <a:ext cx="8424167" cy="863947"/>
          </a:xfrm>
        </p:spPr>
        <p:txBody>
          <a:bodyPr anchor="ctr" anchorCtr="0"/>
          <a:lstStyle>
            <a:lvl1pPr marL="0" indent="0">
              <a:buNone/>
              <a:defRPr sz="3000" b="1" baseline="0">
                <a:solidFill>
                  <a:srgbClr val="0F80A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Your Section Heading Here (in Title Case)</a:t>
            </a:r>
          </a:p>
        </p:txBody>
      </p:sp>
      <p:pic>
        <p:nvPicPr>
          <p:cNvPr id="10" name="Picture 9" descr="PowerPoint Template_big-07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84784"/>
            <a:ext cx="2447255" cy="346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40803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_bottom-06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0" y="6229768"/>
            <a:ext cx="8623642" cy="6282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04664"/>
            <a:ext cx="8435280" cy="685800"/>
          </a:xfrm>
        </p:spPr>
        <p:txBody>
          <a:bodyPr/>
          <a:lstStyle>
            <a:lvl1pPr>
              <a:defRPr sz="3000">
                <a:solidFill>
                  <a:srgbClr val="0F80A7"/>
                </a:solidFill>
                <a:latin typeface="+mn-lt"/>
              </a:defRPr>
            </a:lvl1pPr>
          </a:lstStyle>
          <a:p>
            <a:r>
              <a:rPr lang="en-US" dirty="0"/>
              <a:t>Add Your Heading Here (in Title Case)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514703"/>
            <a:ext cx="838200" cy="234950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pPr>
              <a:defRPr/>
            </a:pPr>
            <a:fld id="{2FBEB88E-7A48-4311-8253-79E1F5AA80A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48039" y="6532576"/>
            <a:ext cx="2559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PublicHealthOntario.ca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125538"/>
            <a:ext cx="8424862" cy="3024187"/>
          </a:xfr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en-US" dirty="0"/>
              <a:t>Add a brief description of this section here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95326712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_bottom-06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0" y="6229768"/>
            <a:ext cx="8623642" cy="6282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04664"/>
            <a:ext cx="8435280" cy="685800"/>
          </a:xfrm>
        </p:spPr>
        <p:txBody>
          <a:bodyPr/>
          <a:lstStyle>
            <a:lvl1pPr>
              <a:defRPr sz="3000">
                <a:solidFill>
                  <a:srgbClr val="0F80A7"/>
                </a:solidFill>
                <a:latin typeface="+mn-lt"/>
              </a:defRPr>
            </a:lvl1pPr>
          </a:lstStyle>
          <a:p>
            <a:r>
              <a:rPr lang="en-US" dirty="0"/>
              <a:t>Add Your Heading Here (in Title Case)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514703"/>
            <a:ext cx="838200" cy="234950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pPr>
              <a:defRPr/>
            </a:pPr>
            <a:fld id="{2FBEB88E-7A48-4311-8253-79E1F5AA80A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48039" y="6532576"/>
            <a:ext cx="2559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PublicHealthOntario.ca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124744"/>
            <a:ext cx="4032250" cy="864096"/>
          </a:xfrm>
        </p:spPr>
        <p:txBody>
          <a:bodyPr anchor="t"/>
          <a:lstStyle>
            <a:lvl1pPr marL="0" indent="0">
              <a:buNone/>
              <a:defRPr sz="2800">
                <a:solidFill>
                  <a:srgbClr val="0F80A7"/>
                </a:solidFill>
              </a:defRPr>
            </a:lvl1pPr>
          </a:lstStyle>
          <a:p>
            <a:pPr lvl="0"/>
            <a:r>
              <a:rPr lang="en-US" dirty="0"/>
              <a:t>Add your subheading here </a:t>
            </a:r>
            <a:br>
              <a:rPr lang="en-US" dirty="0"/>
            </a:br>
            <a:r>
              <a:rPr lang="en-US" dirty="0"/>
              <a:t>(in sentence case)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4008" y="1124744"/>
            <a:ext cx="4248472" cy="864096"/>
          </a:xfrm>
        </p:spPr>
        <p:txBody>
          <a:bodyPr anchor="t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F80A7"/>
              </a:buClr>
              <a:buSzTx/>
              <a:buFont typeface="Arial" charset="0"/>
              <a:buNone/>
              <a:tabLst/>
              <a:defRPr sz="2800">
                <a:solidFill>
                  <a:srgbClr val="0F80A7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F80A7"/>
              </a:buClr>
              <a:buSzTx/>
              <a:buFont typeface="Arial" charset="0"/>
              <a:buNone/>
              <a:tabLst/>
              <a:defRPr/>
            </a:pPr>
            <a:r>
              <a:rPr lang="en-US" dirty="0"/>
              <a:t>Add your subheading here</a:t>
            </a:r>
            <a:br>
              <a:rPr lang="en-US" dirty="0"/>
            </a:br>
            <a:r>
              <a:rPr lang="en-US" dirty="0"/>
              <a:t>(in sentence case)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68313" y="2060849"/>
            <a:ext cx="4032250" cy="39604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44008" y="2060551"/>
            <a:ext cx="4248472" cy="39604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468313" y="6021288"/>
            <a:ext cx="8424167" cy="287932"/>
          </a:xfrm>
        </p:spPr>
        <p:txBody>
          <a:bodyPr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en-CA" dirty="0"/>
              <a:t>&lt;Click here to add source statement, if needed&gt;</a:t>
            </a:r>
          </a:p>
        </p:txBody>
      </p:sp>
    </p:spTree>
    <p:extLst>
      <p:ext uri="{BB962C8B-B14F-4D97-AF65-F5344CB8AC3E}">
        <p14:creationId xmlns:p14="http://schemas.microsoft.com/office/powerpoint/2010/main" val="148961417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no sub-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_bottom-06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0" y="6229768"/>
            <a:ext cx="8623642" cy="6282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04664"/>
            <a:ext cx="8435280" cy="685800"/>
          </a:xfrm>
        </p:spPr>
        <p:txBody>
          <a:bodyPr/>
          <a:lstStyle>
            <a:lvl1pPr>
              <a:defRPr sz="3000">
                <a:solidFill>
                  <a:srgbClr val="0F80A7"/>
                </a:solidFill>
                <a:latin typeface="+mn-lt"/>
              </a:defRPr>
            </a:lvl1pPr>
          </a:lstStyle>
          <a:p>
            <a:r>
              <a:rPr lang="en-US" dirty="0"/>
              <a:t>Add Your Heading Here (in Title Case)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514703"/>
            <a:ext cx="838200" cy="234950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pPr>
              <a:defRPr/>
            </a:pPr>
            <a:fld id="{2FBEB88E-7A48-4311-8253-79E1F5AA80A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48039" y="6532576"/>
            <a:ext cx="2559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PublicHealthOntario.ca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8313" y="1124745"/>
            <a:ext cx="4032250" cy="48252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644206" y="1124744"/>
            <a:ext cx="4248274" cy="48255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468313" y="6021288"/>
            <a:ext cx="8424167" cy="288032"/>
          </a:xfrm>
        </p:spPr>
        <p:txBody>
          <a:bodyPr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en-CA" dirty="0"/>
              <a:t>&lt;Click here to add source statement, if needed&gt;</a:t>
            </a:r>
          </a:p>
        </p:txBody>
      </p:sp>
    </p:spTree>
    <p:extLst>
      <p:ext uri="{BB962C8B-B14F-4D97-AF65-F5344CB8AC3E}">
        <p14:creationId xmlns:p14="http://schemas.microsoft.com/office/powerpoint/2010/main" val="1893674580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 Template_bottom-06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0" y="6229768"/>
            <a:ext cx="8623642" cy="628232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514703"/>
            <a:ext cx="838200" cy="234950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pPr>
              <a:defRPr/>
            </a:pPr>
            <a:fld id="{2FBEB88E-7A48-4311-8253-79E1F5AA80A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48039" y="6532576"/>
            <a:ext cx="2559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PublicHealthOntario.ca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3817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icon to add picture, if source statement is required add a References slide at the end of the presentation and include there.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0156282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owerPoint Template_bottom-06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0" y="6229768"/>
            <a:ext cx="8623642" cy="6282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2" y="404813"/>
            <a:ext cx="8424167" cy="685800"/>
          </a:xfrm>
        </p:spPr>
        <p:txBody>
          <a:bodyPr/>
          <a:lstStyle>
            <a:lvl1pPr>
              <a:defRPr sz="3000" baseline="0">
                <a:solidFill>
                  <a:srgbClr val="0F80A7"/>
                </a:solidFill>
                <a:latin typeface="+mn-lt"/>
              </a:defRPr>
            </a:lvl1pPr>
          </a:lstStyle>
          <a:p>
            <a:r>
              <a:rPr lang="en-US" dirty="0"/>
              <a:t>Add Your Heading Here (in Title Case)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514703"/>
            <a:ext cx="838200" cy="234950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pPr>
              <a:defRPr/>
            </a:pPr>
            <a:fld id="{2FBEB88E-7A48-4311-8253-79E1F5AA80A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48039" y="6532576"/>
            <a:ext cx="2559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PublicHealthOntario.ca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8313" y="1125538"/>
            <a:ext cx="8424167" cy="4824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6021388"/>
            <a:ext cx="8424862" cy="287932"/>
          </a:xfrm>
        </p:spPr>
        <p:txBody>
          <a:bodyPr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en-CA" dirty="0"/>
              <a:t>&lt;Click here to add source statement, if needed&gt;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6011863" y="3429000"/>
            <a:ext cx="2736850" cy="23764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CA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50469484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68313" y="404813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heading here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8313" y="1124744"/>
            <a:ext cx="822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Add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665" r:id="rId3"/>
    <p:sldLayoutId id="2147483667" r:id="rId4"/>
    <p:sldLayoutId id="2147483687" r:id="rId5"/>
    <p:sldLayoutId id="2147483668" r:id="rId6"/>
    <p:sldLayoutId id="2147483681" r:id="rId7"/>
    <p:sldLayoutId id="2147483672" r:id="rId8"/>
    <p:sldLayoutId id="2147483683" r:id="rId9"/>
    <p:sldLayoutId id="2147483673" r:id="rId10"/>
    <p:sldLayoutId id="2147483674" r:id="rId11"/>
    <p:sldLayoutId id="2147483675" r:id="rId12"/>
    <p:sldLayoutId id="2147483676" r:id="rId13"/>
    <p:sldLayoutId id="2147483678" r:id="rId14"/>
    <p:sldLayoutId id="2147483684" r:id="rId15"/>
    <p:sldLayoutId id="2147483682" r:id="rId16"/>
    <p:sldLayoutId id="2147483686" r:id="rId17"/>
    <p:sldLayoutId id="2147483680" r:id="rId18"/>
    <p:sldLayoutId id="2147483688" r:id="rId19"/>
    <p:sldLayoutId id="2147483689" r:id="rId20"/>
  </p:sldLayoutIdLst>
  <p:transition spd="med">
    <p:fade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rgbClr val="0F80A7"/>
          </a:solidFill>
          <a:latin typeface="+mn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9pPr>
    </p:titleStyle>
    <p:bodyStyle>
      <a:lvl1pPr marL="282575" indent="-282575" algn="l" rtl="0" eaLnBrk="1" fontAlgn="base" hangingPunct="1">
        <a:spcBef>
          <a:spcPts val="1200"/>
        </a:spcBef>
        <a:spcAft>
          <a:spcPct val="0"/>
        </a:spcAft>
        <a:buClr>
          <a:srgbClr val="0F80A7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79438" indent="-285750" algn="l" rtl="0" eaLnBrk="1" fontAlgn="base" hangingPunct="1">
        <a:spcBef>
          <a:spcPct val="20000"/>
        </a:spcBef>
        <a:spcAft>
          <a:spcPct val="0"/>
        </a:spcAft>
        <a:buClr>
          <a:srgbClr val="0F80A7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4863" indent="-228600" algn="l" rtl="0" eaLnBrk="1" fontAlgn="base" hangingPunct="1">
        <a:spcBef>
          <a:spcPct val="20000"/>
        </a:spcBef>
        <a:spcAft>
          <a:spcPct val="0"/>
        </a:spcAft>
        <a:buClr>
          <a:srgbClr val="0F80A7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463" indent="-228600" algn="l" rtl="0" eaLnBrk="1" fontAlgn="base" hangingPunct="1">
        <a:spcBef>
          <a:spcPct val="20000"/>
        </a:spcBef>
        <a:spcAft>
          <a:spcPct val="0"/>
        </a:spcAft>
        <a:buClr>
          <a:srgbClr val="0F80A7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228600" algn="l" rtl="0" eaLnBrk="1" fontAlgn="base" hangingPunct="1">
        <a:spcBef>
          <a:spcPct val="20000"/>
        </a:spcBef>
        <a:spcAft>
          <a:spcPct val="0"/>
        </a:spcAft>
        <a:buClr>
          <a:srgbClr val="58A618"/>
        </a:buClr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8.png"/><Relationship Id="rId4" Type="http://schemas.openxmlformats.org/officeDocument/2006/relationships/customXml" Target="../ink/ink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6.png"/><Relationship Id="rId5" Type="http://schemas.openxmlformats.org/officeDocument/2006/relationships/customXml" Target="../ink/ink21.xml"/><Relationship Id="rId4" Type="http://schemas.openxmlformats.org/officeDocument/2006/relationships/image" Target="../media/image35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7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gif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customXml" Target="../ink/ink27.xml"/><Relationship Id="rId18" Type="http://schemas.openxmlformats.org/officeDocument/2006/relationships/image" Target="../media/image52.png"/><Relationship Id="rId26" Type="http://schemas.openxmlformats.org/officeDocument/2006/relationships/image" Target="../media/image56.png"/><Relationship Id="rId3" Type="http://schemas.openxmlformats.org/officeDocument/2006/relationships/customXml" Target="../ink/ink22.xml"/><Relationship Id="rId21" Type="http://schemas.openxmlformats.org/officeDocument/2006/relationships/customXml" Target="../ink/ink31.xml"/><Relationship Id="rId7" Type="http://schemas.openxmlformats.org/officeDocument/2006/relationships/customXml" Target="../ink/ink24.xml"/><Relationship Id="rId12" Type="http://schemas.openxmlformats.org/officeDocument/2006/relationships/image" Target="../media/image49.png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2" Type="http://schemas.openxmlformats.org/officeDocument/2006/relationships/image" Target="../media/image260.png"/><Relationship Id="rId16" Type="http://schemas.openxmlformats.org/officeDocument/2006/relationships/image" Target="../media/image51.png"/><Relationship Id="rId20" Type="http://schemas.openxmlformats.org/officeDocument/2006/relationships/image" Target="../media/image53.png"/><Relationship Id="rId29" Type="http://schemas.openxmlformats.org/officeDocument/2006/relationships/customXml" Target="../ink/ink3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6.png"/><Relationship Id="rId11" Type="http://schemas.openxmlformats.org/officeDocument/2006/relationships/customXml" Target="../ink/ink26.xml"/><Relationship Id="rId24" Type="http://schemas.openxmlformats.org/officeDocument/2006/relationships/image" Target="../media/image55.png"/><Relationship Id="rId32" Type="http://schemas.openxmlformats.org/officeDocument/2006/relationships/image" Target="../media/image59.png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57.png"/><Relationship Id="rId10" Type="http://schemas.openxmlformats.org/officeDocument/2006/relationships/image" Target="../media/image48.png"/><Relationship Id="rId19" Type="http://schemas.openxmlformats.org/officeDocument/2006/relationships/customXml" Target="../ink/ink30.xml"/><Relationship Id="rId31" Type="http://schemas.openxmlformats.org/officeDocument/2006/relationships/customXml" Target="../ink/ink36.xml"/><Relationship Id="rId4" Type="http://schemas.openxmlformats.org/officeDocument/2006/relationships/image" Target="../media/image45.png"/><Relationship Id="rId9" Type="http://schemas.openxmlformats.org/officeDocument/2006/relationships/customXml" Target="../ink/ink25.xml"/><Relationship Id="rId14" Type="http://schemas.openxmlformats.org/officeDocument/2006/relationships/image" Target="../media/image50.png"/><Relationship Id="rId22" Type="http://schemas.openxmlformats.org/officeDocument/2006/relationships/image" Target="../media/image54.png"/><Relationship Id="rId27" Type="http://schemas.openxmlformats.org/officeDocument/2006/relationships/customXml" Target="../ink/ink34.xml"/><Relationship Id="rId30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customXml" Target="../ink/ink42.xml"/><Relationship Id="rId3" Type="http://schemas.openxmlformats.org/officeDocument/2006/relationships/customXml" Target="../ink/ink37.xml"/><Relationship Id="rId7" Type="http://schemas.openxmlformats.org/officeDocument/2006/relationships/customXml" Target="../ink/ink39.xml"/><Relationship Id="rId12" Type="http://schemas.openxmlformats.org/officeDocument/2006/relationships/image" Target="../media/image65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2.png"/><Relationship Id="rId11" Type="http://schemas.openxmlformats.org/officeDocument/2006/relationships/customXml" Target="../ink/ink41.xml"/><Relationship Id="rId5" Type="http://schemas.openxmlformats.org/officeDocument/2006/relationships/customXml" Target="../ink/ink38.xml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customXml" Target="../ink/ink40.xml"/><Relationship Id="rId1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westbrookstevens.com/using_excel.htm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310.png"/><Relationship Id="rId7" Type="http://schemas.openxmlformats.org/officeDocument/2006/relationships/image" Target="../media/image200.png"/><Relationship Id="rId2" Type="http://schemas.openxmlformats.org/officeDocument/2006/relationships/hyperlink" Target="http://wps.pearsoned.co.uk/wps/media/objects/10721/10978811/Ch_08/levine-smume6_topic_08-07.pdf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0.png"/><Relationship Id="rId5" Type="http://schemas.openxmlformats.org/officeDocument/2006/relationships/image" Target="../media/image39.png"/><Relationship Id="rId10" Type="http://schemas.openxmlformats.org/officeDocument/2006/relationships/image" Target="../media/image230.png"/><Relationship Id="rId4" Type="http://schemas.openxmlformats.org/officeDocument/2006/relationships/image" Target="../media/image72.png"/><Relationship Id="rId9" Type="http://schemas.openxmlformats.org/officeDocument/2006/relationships/image" Target="../media/image2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5.gi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9.png"/><Relationship Id="rId4" Type="http://schemas.openxmlformats.org/officeDocument/2006/relationships/customXml" Target="../ink/ink4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6.xml"/><Relationship Id="rId18" Type="http://schemas.openxmlformats.org/officeDocument/2006/relationships/image" Target="../media/image16.png"/><Relationship Id="rId26" Type="http://schemas.openxmlformats.org/officeDocument/2006/relationships/image" Target="../media/image20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3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8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11" Type="http://schemas.openxmlformats.org/officeDocument/2006/relationships/customXml" Target="../ink/ink5.xml"/><Relationship Id="rId24" Type="http://schemas.openxmlformats.org/officeDocument/2006/relationships/image" Target="../media/image19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12.png"/><Relationship Id="rId19" Type="http://schemas.openxmlformats.org/officeDocument/2006/relationships/customXml" Target="../ink/ink9.xml"/><Relationship Id="rId4" Type="http://schemas.openxmlformats.org/officeDocument/2006/relationships/image" Target="../media/image9.png"/><Relationship Id="rId9" Type="http://schemas.openxmlformats.org/officeDocument/2006/relationships/customXml" Target="../ink/ink4.xml"/><Relationship Id="rId14" Type="http://schemas.openxmlformats.org/officeDocument/2006/relationships/image" Target="../media/image14.png"/><Relationship Id="rId22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pidata.dk/" TargetMode="External"/><Relationship Id="rId7" Type="http://schemas.openxmlformats.org/officeDocument/2006/relationships/image" Target="../media/image84.png"/><Relationship Id="rId2" Type="http://schemas.openxmlformats.org/officeDocument/2006/relationships/hyperlink" Target="http://www.krothman.org/Episheet.xls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wwwn.cdc.gov/epiinfo/" TargetMode="External"/><Relationship Id="rId5" Type="http://schemas.openxmlformats.org/officeDocument/2006/relationships/hyperlink" Target="http://www.psycho.uni-duesseldorf.de/abteilungen/aap/gpower3/" TargetMode="External"/><Relationship Id="rId4" Type="http://schemas.openxmlformats.org/officeDocument/2006/relationships/hyperlink" Target="http://www.openepi.com/Menu/OE_Menu.htm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-03.ibm.com/software/products/en/spss-samplepower/" TargetMode="External"/><Relationship Id="rId7" Type="http://schemas.openxmlformats.org/officeDocument/2006/relationships/hyperlink" Target="http://www.ncss.com/pass_procedures.html" TargetMode="External"/><Relationship Id="rId2" Type="http://schemas.openxmlformats.org/officeDocument/2006/relationships/hyperlink" Target="https://www.youtube.com/watch?v=yUnHatmPsYU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youtube.com/watch?v=QBONLUp7i28" TargetMode="External"/><Relationship Id="rId5" Type="http://schemas.openxmlformats.org/officeDocument/2006/relationships/hyperlink" Target="https://www.youtube.com/watch?v=szNkh8Z7Op8" TargetMode="External"/><Relationship Id="rId4" Type="http://schemas.openxmlformats.org/officeDocument/2006/relationships/hyperlink" Target="http://www.stata.com/manuals13/pss.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tools.net/SSiz1prop_Pgm.php" TargetMode="External"/><Relationship Id="rId2" Type="http://schemas.openxmlformats.org/officeDocument/2006/relationships/hyperlink" Target="http://www.stat.uiowa.edu/~rlenth/Power/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biostat.mc.vanderbilt.edu/twiki/bin/view/Main/PowerSampleSize" TargetMode="External"/><Relationship Id="rId5" Type="http://schemas.openxmlformats.org/officeDocument/2006/relationships/hyperlink" Target="http://www.jerrydallal.com/LHSP/SIZE.HTM" TargetMode="External"/><Relationship Id="rId4" Type="http://schemas.openxmlformats.org/officeDocument/2006/relationships/hyperlink" Target="http://stat.ubc.ca/~rollin/stats/ssize/caco.html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.png"/><Relationship Id="rId4" Type="http://schemas.openxmlformats.org/officeDocument/2006/relationships/customXml" Target="../ink/ink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b="1" dirty="0"/>
              <a:t>Determining sample size: some practical guidelines</a:t>
            </a:r>
            <a:endParaRPr lang="en-CA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609600" y="4876800"/>
            <a:ext cx="6096000" cy="381000"/>
          </a:xfrm>
        </p:spPr>
        <p:txBody>
          <a:bodyPr/>
          <a:lstStyle/>
          <a:p>
            <a:r>
              <a:rPr lang="it-IT" dirty="0"/>
              <a:t>Lennon Li, </a:t>
            </a:r>
            <a:r>
              <a:rPr lang="en-US" altLang="en-US" dirty="0"/>
              <a:t>Tony </a:t>
            </a:r>
            <a:r>
              <a:rPr lang="en-US" altLang="en-US" dirty="0" err="1"/>
              <a:t>Panzarella</a:t>
            </a:r>
            <a:endParaRPr lang="en-US" altLang="en-US" dirty="0"/>
          </a:p>
          <a:p>
            <a:endParaRPr lang="en-CA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611560" y="5257800"/>
            <a:ext cx="6096000" cy="381000"/>
          </a:xfrm>
        </p:spPr>
        <p:txBody>
          <a:bodyPr/>
          <a:lstStyle/>
          <a:p>
            <a:pPr fontAlgn="auto">
              <a:defRPr/>
            </a:pPr>
            <a:r>
              <a:rPr lang="en-US" altLang="en-US" dirty="0"/>
              <a:t>Division of Biostatistics,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11560" y="5715000"/>
            <a:ext cx="6096000" cy="381000"/>
          </a:xfrm>
        </p:spPr>
        <p:txBody>
          <a:bodyPr/>
          <a:lstStyle/>
          <a:p>
            <a:r>
              <a:rPr lang="en-US" altLang="en-US" dirty="0" err="1"/>
              <a:t>Dalla</a:t>
            </a:r>
            <a:r>
              <a:rPr lang="en-US" altLang="en-US" dirty="0"/>
              <a:t> Lana School of Public Health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6682335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Errors in hypothesis testing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429573"/>
              </p:ext>
            </p:extLst>
          </p:nvPr>
        </p:nvGraphicFramePr>
        <p:xfrm>
          <a:off x="457200" y="13716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 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H</a:t>
                      </a:r>
                      <a:r>
                        <a:rPr lang="en-CA" sz="1200" dirty="0"/>
                        <a:t>0</a:t>
                      </a:r>
                      <a:r>
                        <a:rPr lang="en-CA" dirty="0"/>
                        <a:t>   TRUE</a:t>
                      </a:r>
                      <a:r>
                        <a:rPr lang="en-CA" baseline="0" dirty="0"/>
                        <a:t> 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H</a:t>
                      </a:r>
                      <a:r>
                        <a:rPr lang="en-CA" sz="1200" dirty="0"/>
                        <a:t>0</a:t>
                      </a:r>
                      <a:r>
                        <a:rPr lang="en-CA" dirty="0"/>
                        <a:t>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Decision:  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Type</a:t>
                      </a:r>
                      <a:r>
                        <a:rPr lang="en-CA" baseline="0" dirty="0"/>
                        <a:t> I error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Power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Decision: Fail to 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Type</a:t>
                      </a:r>
                      <a:r>
                        <a:rPr lang="en-CA" baseline="0" dirty="0"/>
                        <a:t> II error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gray">
          <a:xfrm>
            <a:off x="457200" y="3200400"/>
            <a:ext cx="82296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2575" indent="-282575" algn="l" defTabSz="914400" rtl="0" eaLnBrk="1" latinLnBrk="0" hangingPunct="1">
              <a:spcBef>
                <a:spcPts val="1200"/>
              </a:spcBef>
              <a:buClr>
                <a:schemeClr val="accent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9438" indent="-28575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863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Level of significance versus Type I error</a:t>
            </a:r>
          </a:p>
          <a:p>
            <a:pPr lvl="1"/>
            <a:r>
              <a:rPr lang="en-CA" dirty="0"/>
              <a:t>Decision rule: reject Null hypothesis if P &lt; </a:t>
            </a:r>
            <a:r>
              <a:rPr lang="el-G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α </a:t>
            </a:r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CA" dirty="0"/>
              <a:t>level of significance</a:t>
            </a:r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</a:p>
          <a:p>
            <a:pPr lvl="1"/>
            <a:r>
              <a:rPr lang="en-CA" dirty="0"/>
              <a:t>As a result, by chance, we could have rejected it wrongly</a:t>
            </a:r>
            <a:r>
              <a:rPr lang="el-G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α</a:t>
            </a:r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 </a:t>
            </a:r>
            <a:r>
              <a:rPr lang="en-CA" dirty="0"/>
              <a:t>of the time </a:t>
            </a:r>
          </a:p>
          <a:p>
            <a:pPr lvl="1"/>
            <a:r>
              <a:rPr lang="en-CA" dirty="0"/>
              <a:t>Example: null hypothesis is “healthy”</a:t>
            </a:r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8491716"/>
              </p:ext>
            </p:extLst>
          </p:nvPr>
        </p:nvGraphicFramePr>
        <p:xfrm>
          <a:off x="609600" y="4648200"/>
          <a:ext cx="822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 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   Guilty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Not Guilty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  Reject guilty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rgbClr val="FF0000"/>
                          </a:solidFill>
                        </a:rPr>
                        <a:t>Type</a:t>
                      </a:r>
                      <a:r>
                        <a:rPr lang="en-CA" baseline="0" dirty="0">
                          <a:solidFill>
                            <a:srgbClr val="FF0000"/>
                          </a:solidFill>
                        </a:rPr>
                        <a:t> I error</a:t>
                      </a:r>
                      <a:endParaRPr lang="en-CA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Power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Fail to reject guilty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Type</a:t>
                      </a:r>
                      <a:r>
                        <a:rPr lang="en-CA" baseline="0" dirty="0"/>
                        <a:t> II error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 bwMode="gray">
          <a:xfrm>
            <a:off x="468086" y="59436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2575" indent="-282575" algn="l" defTabSz="914400" rtl="0" eaLnBrk="1" latinLnBrk="0" hangingPunct="1">
              <a:spcBef>
                <a:spcPts val="1200"/>
              </a:spcBef>
              <a:buClr>
                <a:schemeClr val="accent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9438" indent="-28575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863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CA" dirty="0"/>
              <a:t>What is the power if null is always rejected/not rejected?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0BBE9D9-306A-4972-9350-DCE13B5DEBB6}"/>
                  </a:ext>
                </a:extLst>
              </p14:cNvPr>
              <p14:cNvContentPartPr/>
              <p14:nvPr/>
            </p14:nvContentPartPr>
            <p14:xfrm>
              <a:off x="212760" y="810720"/>
              <a:ext cx="8786160" cy="4329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0BBE9D9-306A-4972-9350-DCE13B5DEB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400" y="801360"/>
                <a:ext cx="8804880" cy="434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300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related to power?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II error (20%) </a:t>
            </a:r>
            <a:r>
              <a:rPr lang="el-GR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β</a:t>
            </a:r>
            <a:r>
              <a:rPr lang="en-US" dirty="0"/>
              <a:t>:  P(</a:t>
            </a:r>
            <a:r>
              <a:rPr lang="en-US" b="1" dirty="0">
                <a:solidFill>
                  <a:schemeClr val="accent1"/>
                </a:solidFill>
              </a:rPr>
              <a:t>fail to reject </a:t>
            </a:r>
            <a:r>
              <a:rPr lang="en-US" dirty="0"/>
              <a:t>| False) = 1-power (80%)</a:t>
            </a:r>
          </a:p>
          <a:p>
            <a:pPr lvl="1"/>
            <a:r>
              <a:rPr lang="en-US" b="1" dirty="0"/>
              <a:t>Public health and regulation: 10%</a:t>
            </a:r>
          </a:p>
          <a:p>
            <a:r>
              <a:rPr lang="en-US" dirty="0"/>
              <a:t>Type I error: </a:t>
            </a:r>
            <a:r>
              <a:rPr lang="el-GR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α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↑, power ↑</a:t>
            </a:r>
          </a:p>
          <a:p>
            <a:pPr lvl="1"/>
            <a:r>
              <a:rPr lang="en-US" dirty="0"/>
              <a:t>Level of significance (5%): P(reject | TRUE), false positive</a:t>
            </a:r>
          </a:p>
          <a:p>
            <a:r>
              <a:rPr lang="en-US" dirty="0"/>
              <a:t>Variation of the population data: </a:t>
            </a:r>
            <a:r>
              <a:rPr lang="el-GR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σ</a:t>
            </a:r>
            <a:r>
              <a:rPr lang="en-US" dirty="0"/>
              <a:t> ↓, power ↑</a:t>
            </a:r>
          </a:p>
          <a:p>
            <a:r>
              <a:rPr lang="en-US" dirty="0"/>
              <a:t>Effect size: </a:t>
            </a:r>
            <a:r>
              <a:rPr lang="el-GR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δ</a:t>
            </a:r>
            <a:r>
              <a:rPr lang="en-US" dirty="0"/>
              <a:t> ↑ power ↑</a:t>
            </a:r>
          </a:p>
          <a:p>
            <a:pPr lvl="1"/>
            <a:r>
              <a:rPr lang="en-US" dirty="0"/>
              <a:t>Difference to be detected, scientifically important</a:t>
            </a:r>
          </a:p>
          <a:p>
            <a:r>
              <a:rPr lang="en-US" b="1" dirty="0"/>
              <a:t>Sample size</a:t>
            </a:r>
            <a:r>
              <a:rPr lang="en-US" dirty="0"/>
              <a:t>: </a:t>
            </a: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dirty="0"/>
              <a:t> ↑ power ↑</a:t>
            </a:r>
          </a:p>
          <a:p>
            <a:pPr lvl="1"/>
            <a:r>
              <a:rPr lang="en-US" dirty="0"/>
              <a:t>Confidence ↑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715000" y="4495800"/>
            <a:ext cx="3200400" cy="2286000"/>
            <a:chOff x="4876800" y="4038600"/>
            <a:chExt cx="3901440" cy="2743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4876800"/>
              <a:ext cx="3901440" cy="1821180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7086600" y="4038600"/>
              <a:ext cx="38100" cy="2743200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62700" y="5029200"/>
              <a:ext cx="0" cy="1295400"/>
            </a:xfrm>
            <a:prstGeom prst="line">
              <a:avLst/>
            </a:prstGeom>
            <a:ln w="25400" cmpd="sng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511144" y="5029200"/>
              <a:ext cx="0" cy="1295400"/>
            </a:xfrm>
            <a:prstGeom prst="line">
              <a:avLst/>
            </a:prstGeom>
            <a:ln w="25400" cmpd="sng">
              <a:solidFill>
                <a:srgbClr val="99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5B37D9B-D346-4DCE-8476-81CBFA03D6DC}"/>
                  </a:ext>
                </a:extLst>
              </p14:cNvPr>
              <p14:cNvContentPartPr/>
              <p14:nvPr/>
            </p14:nvContentPartPr>
            <p14:xfrm>
              <a:off x="3699720" y="2536560"/>
              <a:ext cx="411840" cy="213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5B37D9B-D346-4DCE-8476-81CBFA03D6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90360" y="2527200"/>
                <a:ext cx="430560" cy="23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580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cohort study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5" name="Group 2"/>
          <p:cNvGraphicFramePr>
            <a:graphicFrameLocks noGrp="1"/>
          </p:cNvGraphicFramePr>
          <p:nvPr>
            <p:extLst/>
          </p:nvPr>
        </p:nvGraphicFramePr>
        <p:xfrm>
          <a:off x="685800" y="1981200"/>
          <a:ext cx="7696199" cy="259080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53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2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6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8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160">
                <a:tc rowSpan="2" gridSpan="2"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ea typeface="ヒラギノ角ゴ ProN W3" charset="-128"/>
                          <a:sym typeface="Arial" charset="0"/>
                        </a:rPr>
                        <a:t>Small sample</a:t>
                      </a:r>
                    </a:p>
                  </a:txBody>
                  <a:tcPr marL="50800" marR="50800" marT="50800" marB="50800" horzOverflow="overflow"/>
                </a:tc>
                <a:tc rowSpan="2"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Became ill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 gridSpan="2"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Yes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Total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P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 rowSpan="3"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Ate oysters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Yes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5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3/5=</a:t>
                      </a: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sym typeface="Arial" charset="0"/>
                        </a:rPr>
                        <a:t>0.6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6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No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2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5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2/5=</a:t>
                      </a: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sym typeface="Arial" charset="0"/>
                        </a:rPr>
                        <a:t>0.4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6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Total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5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10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5/10 = </a:t>
                      </a: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sym typeface="Arial" charset="0"/>
                        </a:rPr>
                        <a:t>0.5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68"/>
          <p:cNvSpPr>
            <a:spLocks/>
          </p:cNvSpPr>
          <p:nvPr/>
        </p:nvSpPr>
        <p:spPr bwMode="auto">
          <a:xfrm>
            <a:off x="754170" y="4876800"/>
            <a:ext cx="77851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sz="2000" b="1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Relative Risk (RR) =1.5</a:t>
            </a:r>
          </a:p>
          <a:p>
            <a:pPr marL="39688"/>
            <a:r>
              <a:rPr lang="en-US" sz="2000" b="1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95% </a:t>
            </a:r>
            <a:r>
              <a:rPr lang="en-US" sz="2000" b="1" dirty="0">
                <a:latin typeface="Arial" charset="0"/>
                <a:cs typeface="Arial" charset="0"/>
                <a:sym typeface="Arial" charset="0"/>
              </a:rPr>
              <a:t>CI:</a:t>
            </a:r>
            <a:r>
              <a:rPr lang="en-US" sz="2000" b="1" dirty="0">
                <a:solidFill>
                  <a:srgbClr val="FF0000"/>
                </a:solidFill>
                <a:latin typeface="Arial" charset="0"/>
                <a:cs typeface="Arial" charset="0"/>
                <a:sym typeface="Arial" charset="0"/>
              </a:rPr>
              <a:t> 0.41-5.45</a:t>
            </a:r>
          </a:p>
          <a:p>
            <a:pPr marL="39688"/>
            <a:r>
              <a:rPr lang="en-US" sz="2000" b="1" dirty="0">
                <a:latin typeface="Arial" charset="0"/>
                <a:cs typeface="Arial" charset="0"/>
                <a:sym typeface="Arial" charset="0"/>
              </a:rPr>
              <a:t>H</a:t>
            </a:r>
            <a:r>
              <a:rPr lang="en-US" sz="2000" b="1" baseline="-25000" dirty="0">
                <a:latin typeface="Arial" charset="0"/>
                <a:cs typeface="Arial" charset="0"/>
                <a:sym typeface="Arial" charset="0"/>
              </a:rPr>
              <a:t>0</a:t>
            </a:r>
            <a:r>
              <a:rPr lang="en-US" sz="2000" b="1" dirty="0">
                <a:latin typeface="Arial" charset="0"/>
                <a:cs typeface="Arial" charset="0"/>
                <a:sym typeface="Arial" charset="0"/>
              </a:rPr>
              <a:t>: RR = 1, p=</a:t>
            </a:r>
            <a:r>
              <a:rPr lang="en-US" sz="2000" b="1" dirty="0">
                <a:solidFill>
                  <a:srgbClr val="FF0000"/>
                </a:solidFill>
                <a:latin typeface="Arial" charset="0"/>
                <a:cs typeface="Arial" charset="0"/>
                <a:sym typeface="Arial" charset="0"/>
              </a:rPr>
              <a:t>1</a:t>
            </a:r>
            <a:r>
              <a:rPr lang="en-US" sz="2000" b="1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, Power=?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F42E49A-5697-41DD-AA48-A22F3A73CA83}"/>
                  </a:ext>
                </a:extLst>
              </p14:cNvPr>
              <p14:cNvContentPartPr/>
              <p14:nvPr/>
            </p14:nvContentPartPr>
            <p14:xfrm>
              <a:off x="2234880" y="343080"/>
              <a:ext cx="4952160" cy="718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F42E49A-5697-41DD-AA48-A22F3A73CA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5520" y="333720"/>
                <a:ext cx="4970880" cy="73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672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5" name="Group 2"/>
          <p:cNvGraphicFramePr>
            <a:graphicFrameLocks noGrp="1"/>
          </p:cNvGraphicFramePr>
          <p:nvPr>
            <p:extLst/>
          </p:nvPr>
        </p:nvGraphicFramePr>
        <p:xfrm>
          <a:off x="685800" y="1219200"/>
          <a:ext cx="7696200" cy="186944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508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0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84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0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3840">
                <a:tc gridSpan="2"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ea typeface="ヒラギノ角ゴ ProN W3" charset="-128"/>
                          <a:sym typeface="Arial" charset="0"/>
                        </a:rPr>
                        <a:t>Medium sample</a:t>
                      </a:r>
                    </a:p>
                  </a:txBody>
                  <a:tcPr marL="50800" marR="50800" marT="50800" marB="50800" horzOverflow="overflow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Yes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Total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P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 rowSpan="3"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Ate oysters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Yes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30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50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30/50=</a:t>
                      </a: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sym typeface="Arial" charset="0"/>
                        </a:rPr>
                        <a:t>0.6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No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20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50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20/50=</a:t>
                      </a: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sym typeface="Arial" charset="0"/>
                        </a:rPr>
                        <a:t>0.4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Total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50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100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50/100=</a:t>
                      </a: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sym typeface="Arial" charset="0"/>
                        </a:rPr>
                        <a:t>0.5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Group 2"/>
          <p:cNvGraphicFramePr>
            <a:graphicFrameLocks noGrp="1"/>
          </p:cNvGraphicFramePr>
          <p:nvPr>
            <p:extLst/>
          </p:nvPr>
        </p:nvGraphicFramePr>
        <p:xfrm>
          <a:off x="762000" y="3810000"/>
          <a:ext cx="7620000" cy="186944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417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29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7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6366">
                <a:tc gridSpan="2"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ea typeface="ヒラギノ角ゴ ProN W3" charset="-128"/>
                          <a:sym typeface="Arial" charset="0"/>
                        </a:rPr>
                        <a:t>Large sample</a:t>
                      </a:r>
                    </a:p>
                  </a:txBody>
                  <a:tcPr marL="50800" marR="50800" marT="50800" marB="50800" horzOverflow="overflow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Yes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Arial" charset="0"/>
                        </a:rPr>
                        <a:t>Total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P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679">
                <a:tc rowSpan="3"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Ate oysters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Yes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300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500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300/500=</a:t>
                      </a: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sym typeface="Arial" charset="0"/>
                        </a:rPr>
                        <a:t>0.6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36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No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200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500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200/500=</a:t>
                      </a: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sym typeface="Arial" charset="0"/>
                        </a:rPr>
                        <a:t>0.4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14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Total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500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1000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sym typeface="Arial" charset="0"/>
                        </a:rPr>
                        <a:t>500/1000=</a:t>
                      </a: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sym typeface="Arial" charset="0"/>
                        </a:rPr>
                        <a:t>0.5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  <a:ea typeface="ヒラギノ角ゴ ProN W3" charset="-128"/>
                        <a:sym typeface="Arial" charset="0"/>
                      </a:endParaRPr>
                    </a:p>
                  </a:txBody>
                  <a:tcPr marL="50800" marR="50800" marT="50800" marB="5080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19200" y="3200400"/>
            <a:ext cx="62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688"/>
            <a:r>
              <a:rPr lang="en-US" b="1" dirty="0">
                <a:latin typeface="Arial" charset="0"/>
                <a:cs typeface="Arial" charset="0"/>
                <a:sym typeface="Arial" charset="0"/>
              </a:rPr>
              <a:t>RR=1.5, 95% CI: </a:t>
            </a:r>
            <a:r>
              <a:rPr lang="en-US" b="1" dirty="0">
                <a:solidFill>
                  <a:srgbClr val="FF0000"/>
                </a:solidFill>
                <a:latin typeface="Arial" charset="0"/>
                <a:cs typeface="Arial" charset="0"/>
                <a:sym typeface="Arial" charset="0"/>
              </a:rPr>
              <a:t>0.99-2.25</a:t>
            </a:r>
            <a:r>
              <a:rPr lang="en-US" b="1" dirty="0">
                <a:latin typeface="Arial" charset="0"/>
                <a:cs typeface="Arial" charset="0"/>
                <a:sym typeface="Arial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Arial" charset="0"/>
                <a:cs typeface="Arial" charset="0"/>
                <a:sym typeface="Arial" charset="0"/>
              </a:rPr>
              <a:t> </a:t>
            </a:r>
            <a:r>
              <a:rPr lang="en-US" b="1" dirty="0">
                <a:latin typeface="Arial" charset="0"/>
                <a:cs typeface="Arial" charset="0"/>
                <a:sym typeface="Arial" charset="0"/>
              </a:rPr>
              <a:t>p=</a:t>
            </a:r>
            <a:r>
              <a:rPr lang="en-US" b="1" dirty="0">
                <a:solidFill>
                  <a:srgbClr val="FF0000"/>
                </a:solidFill>
                <a:latin typeface="Arial" charset="0"/>
                <a:cs typeface="Arial" charset="0"/>
                <a:sym typeface="Arial" charset="0"/>
              </a:rPr>
              <a:t>0.071</a:t>
            </a:r>
            <a:r>
              <a:rPr lang="en-US" b="1" dirty="0">
                <a:latin typeface="Arial" charset="0"/>
                <a:cs typeface="Arial" charset="0"/>
                <a:sym typeface="Arial" charset="0"/>
              </a:rPr>
              <a:t>, Power=?</a:t>
            </a:r>
          </a:p>
          <a:p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1243614" y="5791200"/>
            <a:ext cx="62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charset="0"/>
                <a:cs typeface="Arial" charset="0"/>
                <a:sym typeface="Arial" charset="0"/>
              </a:rPr>
              <a:t>RR=1.5, 95% CI: </a:t>
            </a:r>
            <a:r>
              <a:rPr lang="en-US" b="1" dirty="0">
                <a:solidFill>
                  <a:srgbClr val="FF0000"/>
                </a:solidFill>
                <a:latin typeface="Arial" charset="0"/>
                <a:cs typeface="Arial" charset="0"/>
                <a:sym typeface="Arial" charset="0"/>
              </a:rPr>
              <a:t>1.32-1.71</a:t>
            </a:r>
            <a:r>
              <a:rPr lang="en-US" b="1" dirty="0">
                <a:latin typeface="Arial" charset="0"/>
                <a:cs typeface="Arial" charset="0"/>
                <a:sym typeface="Arial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Arial" charset="0"/>
                <a:cs typeface="Arial" charset="0"/>
                <a:sym typeface="Arial" charset="0"/>
              </a:rPr>
              <a:t> </a:t>
            </a:r>
            <a:r>
              <a:rPr lang="en-US" b="1" dirty="0">
                <a:latin typeface="Arial" charset="0"/>
                <a:cs typeface="Arial" charset="0"/>
                <a:sym typeface="Arial" charset="0"/>
              </a:rPr>
              <a:t>p&lt;</a:t>
            </a:r>
            <a:r>
              <a:rPr lang="en-US" b="1" dirty="0">
                <a:solidFill>
                  <a:srgbClr val="FF0000"/>
                </a:solidFill>
                <a:latin typeface="Arial" charset="0"/>
                <a:cs typeface="Arial" charset="0"/>
                <a:sym typeface="Arial" charset="0"/>
              </a:rPr>
              <a:t>0.001</a:t>
            </a:r>
            <a:r>
              <a:rPr lang="en-US" b="1" dirty="0">
                <a:latin typeface="Arial" charset="0"/>
                <a:cs typeface="Arial" charset="0"/>
                <a:sym typeface="Arial" charset="0"/>
              </a:rPr>
              <a:t>, Power=?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723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2400" y="2819400"/>
            <a:ext cx="5791200" cy="990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4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19200"/>
            <a:ext cx="2425051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805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power approach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143000"/>
            <a:ext cx="8229600" cy="4419600"/>
          </a:xfrm>
        </p:spPr>
        <p:txBody>
          <a:bodyPr>
            <a:normAutofit fontScale="85000" lnSpcReduction="20000"/>
          </a:bodyPr>
          <a:lstStyle/>
          <a:p>
            <a:pPr marL="282575" lvl="1" indent="-282575">
              <a:spcBef>
                <a:spcPts val="1200"/>
              </a:spcBef>
              <a:buClr>
                <a:schemeClr val="accent2"/>
              </a:buClr>
            </a:pPr>
            <a:r>
              <a:rPr lang="en-US" sz="2800" b="1" dirty="0"/>
              <a:t>Study question and population</a:t>
            </a:r>
            <a:endParaRPr lang="en-US" sz="2800" dirty="0"/>
          </a:p>
          <a:p>
            <a:pPr marL="282575" lvl="1" indent="-282575">
              <a:spcBef>
                <a:spcPts val="1200"/>
              </a:spcBef>
              <a:buClr>
                <a:schemeClr val="accent2"/>
              </a:buClr>
            </a:pPr>
            <a:r>
              <a:rPr lang="en-US" sz="2800" b="1" dirty="0"/>
              <a:t>Study design</a:t>
            </a:r>
            <a:endParaRPr lang="en-US" sz="2800" dirty="0"/>
          </a:p>
          <a:p>
            <a:pPr marL="282575" lvl="1" indent="-282575">
              <a:spcBef>
                <a:spcPts val="1200"/>
              </a:spcBef>
              <a:buClr>
                <a:schemeClr val="accent2"/>
              </a:buClr>
            </a:pPr>
            <a:r>
              <a:rPr lang="en-US" sz="2800" b="1" dirty="0"/>
              <a:t>Statistical model and hypothesis</a:t>
            </a:r>
          </a:p>
          <a:p>
            <a:pPr marL="282575" lvl="1" indent="-282575">
              <a:spcBef>
                <a:spcPts val="1200"/>
              </a:spcBef>
              <a:buClr>
                <a:schemeClr val="accent2"/>
              </a:buClr>
            </a:pPr>
            <a:r>
              <a:rPr lang="en-US" sz="2800" b="1" dirty="0"/>
              <a:t>Type I error</a:t>
            </a:r>
            <a:r>
              <a:rPr lang="en-US" sz="2800" dirty="0"/>
              <a:t>: </a:t>
            </a:r>
            <a:r>
              <a:rPr lang="en-US" dirty="0"/>
              <a:t>5%? This is an arbitrary number</a:t>
            </a:r>
          </a:p>
          <a:p>
            <a:pPr lvl="1"/>
            <a:r>
              <a:rPr lang="en-US" dirty="0"/>
              <a:t>Level of significance, R.A. Fisher, how about 1 out of 20?</a:t>
            </a:r>
          </a:p>
          <a:p>
            <a:r>
              <a:rPr lang="en-US" b="1" dirty="0"/>
              <a:t>Effect size </a:t>
            </a:r>
            <a:r>
              <a:rPr lang="en-US" dirty="0"/>
              <a:t>of scientific interest: </a:t>
            </a:r>
            <a:r>
              <a:rPr lang="en-US" dirty="0">
                <a:solidFill>
                  <a:schemeClr val="accent1"/>
                </a:solidFill>
              </a:rPr>
              <a:t>content expert</a:t>
            </a:r>
          </a:p>
          <a:p>
            <a:pPr lvl="1"/>
            <a:r>
              <a:rPr lang="en-US" dirty="0">
                <a:cs typeface="Tahoma" pitchFamily="34" charset="0"/>
              </a:rPr>
              <a:t>“what do you recommend?”, “Any difference would be important”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b="1" dirty="0"/>
              <a:t>Power</a:t>
            </a:r>
            <a:r>
              <a:rPr lang="en-US" dirty="0"/>
              <a:t>: 80%? Minimum, 90% for public health?</a:t>
            </a:r>
          </a:p>
          <a:p>
            <a:r>
              <a:rPr lang="en-US" b="1" dirty="0"/>
              <a:t>Other parameter estimates </a:t>
            </a:r>
            <a:r>
              <a:rPr lang="en-US" dirty="0"/>
              <a:t>(e.g., variance) </a:t>
            </a:r>
          </a:p>
          <a:p>
            <a:r>
              <a:rPr lang="en-US" dirty="0"/>
              <a:t>Usually a series of calculations instead of a single number</a:t>
            </a:r>
          </a:p>
          <a:p>
            <a:endParaRPr lang="en-US" dirty="0"/>
          </a:p>
          <a:p>
            <a:pPr lvl="1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D3EE807-1019-4320-A849-5A35AA4A0B55}"/>
                  </a:ext>
                </a:extLst>
              </p14:cNvPr>
              <p14:cNvContentPartPr/>
              <p14:nvPr/>
            </p14:nvContentPartPr>
            <p14:xfrm>
              <a:off x="2867040" y="1585800"/>
              <a:ext cx="5603760" cy="3534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D3EE807-1019-4320-A849-5A35AA4A0B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7680" y="1576440"/>
                <a:ext cx="5622480" cy="355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064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10" name="Group 2"/>
          <p:cNvGrpSpPr>
            <a:grpSpLocks/>
          </p:cNvGrpSpPr>
          <p:nvPr/>
        </p:nvGrpSpPr>
        <p:grpSpPr bwMode="auto">
          <a:xfrm>
            <a:off x="228600" y="1089727"/>
            <a:ext cx="8458200" cy="5562600"/>
            <a:chOff x="115" y="480"/>
            <a:chExt cx="5645" cy="3840"/>
          </a:xfrm>
        </p:grpSpPr>
        <p:grpSp>
          <p:nvGrpSpPr>
            <p:cNvPr id="68614" name="Group 3"/>
            <p:cNvGrpSpPr>
              <a:grpSpLocks/>
            </p:cNvGrpSpPr>
            <p:nvPr/>
          </p:nvGrpSpPr>
          <p:grpSpPr bwMode="auto">
            <a:xfrm>
              <a:off x="115" y="480"/>
              <a:ext cx="5645" cy="3840"/>
              <a:chOff x="115" y="480"/>
              <a:chExt cx="5645" cy="3840"/>
            </a:xfrm>
          </p:grpSpPr>
          <p:grpSp>
            <p:nvGrpSpPr>
              <p:cNvPr id="68617" name="Group 4"/>
              <p:cNvGrpSpPr>
                <a:grpSpLocks/>
              </p:cNvGrpSpPr>
              <p:nvPr/>
            </p:nvGrpSpPr>
            <p:grpSpPr bwMode="auto">
              <a:xfrm>
                <a:off x="115" y="480"/>
                <a:ext cx="5645" cy="3840"/>
                <a:chOff x="115" y="480"/>
                <a:chExt cx="5645" cy="3840"/>
              </a:xfrm>
            </p:grpSpPr>
            <p:grpSp>
              <p:nvGrpSpPr>
                <p:cNvPr id="68619" name="Group 5"/>
                <p:cNvGrpSpPr>
                  <a:grpSpLocks/>
                </p:cNvGrpSpPr>
                <p:nvPr/>
              </p:nvGrpSpPr>
              <p:grpSpPr bwMode="auto">
                <a:xfrm>
                  <a:off x="115" y="480"/>
                  <a:ext cx="5645" cy="3840"/>
                  <a:chOff x="115" y="480"/>
                  <a:chExt cx="5645" cy="3840"/>
                </a:xfrm>
              </p:grpSpPr>
              <p:pic>
                <p:nvPicPr>
                  <p:cNvPr id="68621" name="Picture 6" descr="3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5" y="480"/>
                    <a:ext cx="5645" cy="38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68622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08" y="4032"/>
                    <a:ext cx="2016" cy="134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tIns="0" bIns="0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</a:rPr>
                      <a:t>average weight from samples of 100</a:t>
                    </a:r>
                  </a:p>
                </p:txBody>
              </p:sp>
            </p:grpSp>
            <p:sp>
              <p:nvSpPr>
                <p:cNvPr id="68620" name="Rectangle 8"/>
                <p:cNvSpPr>
                  <a:spLocks noChangeArrowheads="1"/>
                </p:cNvSpPr>
                <p:nvPr/>
              </p:nvSpPr>
              <p:spPr bwMode="auto">
                <a:xfrm>
                  <a:off x="768" y="3792"/>
                  <a:ext cx="4992" cy="52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endParaRPr lang="en-US" altLang="en-US" b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68618" name="Rectangle 9"/>
              <p:cNvSpPr>
                <a:spLocks noChangeArrowheads="1"/>
              </p:cNvSpPr>
              <p:nvPr/>
            </p:nvSpPr>
            <p:spPr bwMode="auto">
              <a:xfrm>
                <a:off x="384" y="528"/>
                <a:ext cx="5136" cy="2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 b="1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8615" name="Text Box 10"/>
            <p:cNvSpPr txBox="1">
              <a:spLocks noChangeArrowheads="1"/>
            </p:cNvSpPr>
            <p:nvPr/>
          </p:nvSpPr>
          <p:spPr bwMode="auto">
            <a:xfrm>
              <a:off x="816" y="960"/>
              <a:ext cx="7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 b="1">
                  <a:solidFill>
                    <a:srgbClr val="000000"/>
                  </a:solidFill>
                </a:rPr>
                <a:t>Null</a:t>
              </a:r>
            </a:p>
          </p:txBody>
        </p:sp>
        <p:sp>
          <p:nvSpPr>
            <p:cNvPr id="68616" name="Text Box 11"/>
            <p:cNvSpPr txBox="1">
              <a:spLocks noChangeArrowheads="1"/>
            </p:cNvSpPr>
            <p:nvPr/>
          </p:nvSpPr>
          <p:spPr bwMode="auto">
            <a:xfrm>
              <a:off x="816" y="2496"/>
              <a:ext cx="1392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 b="1" dirty="0">
                  <a:solidFill>
                    <a:srgbClr val="000000"/>
                  </a:solidFill>
                </a:rPr>
                <a:t>Clinically relevant alternative</a:t>
              </a:r>
            </a:p>
          </p:txBody>
        </p:sp>
      </p:grpSp>
      <p:sp>
        <p:nvSpPr>
          <p:cNvPr id="68612" name="Line 13"/>
          <p:cNvSpPr>
            <a:spLocks noChangeShapeType="1"/>
          </p:cNvSpPr>
          <p:nvPr/>
        </p:nvSpPr>
        <p:spPr bwMode="auto">
          <a:xfrm>
            <a:off x="7391400" y="4876800"/>
            <a:ext cx="1066800" cy="0"/>
          </a:xfrm>
          <a:prstGeom prst="line">
            <a:avLst/>
          </a:prstGeom>
          <a:noFill/>
          <a:ln w="50800">
            <a:solidFill>
              <a:schemeClr val="bg1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/>
          <a:lstStyle/>
          <a:p>
            <a:endParaRPr lang="en-CA"/>
          </a:p>
        </p:txBody>
      </p:sp>
      <p:sp>
        <p:nvSpPr>
          <p:cNvPr id="1032206" name="Line 14"/>
          <p:cNvSpPr>
            <a:spLocks noChangeShapeType="1"/>
          </p:cNvSpPr>
          <p:nvPr/>
        </p:nvSpPr>
        <p:spPr bwMode="auto">
          <a:xfrm>
            <a:off x="7467600" y="4724400"/>
            <a:ext cx="1066800" cy="0"/>
          </a:xfrm>
          <a:prstGeom prst="line">
            <a:avLst/>
          </a:prstGeom>
          <a:noFill/>
          <a:ln w="50800">
            <a:solidFill>
              <a:schemeClr val="tx1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/>
          <a:lstStyle/>
          <a:p>
            <a:endParaRPr lang="en-CA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04800" y="216761"/>
            <a:ext cx="5334000" cy="838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chemeClr val="accent1"/>
                </a:solidFill>
              </a:rPr>
              <a:t>Bigger effect size</a:t>
            </a:r>
            <a:endParaRPr lang="en-CA" sz="30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4B82950-9ACA-473F-8F30-C684BBFDE168}"/>
                  </a:ext>
                </a:extLst>
              </p14:cNvPr>
              <p14:cNvContentPartPr/>
              <p14:nvPr/>
            </p14:nvContentPartPr>
            <p14:xfrm>
              <a:off x="3349440" y="211320"/>
              <a:ext cx="3722760" cy="554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4B82950-9ACA-473F-8F30-C684BBFDE1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0080" y="201960"/>
                <a:ext cx="3741480" cy="57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377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2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20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34" name="Group 2"/>
          <p:cNvGrpSpPr>
            <a:grpSpLocks/>
          </p:cNvGrpSpPr>
          <p:nvPr/>
        </p:nvGrpSpPr>
        <p:grpSpPr bwMode="auto">
          <a:xfrm>
            <a:off x="457200" y="1089727"/>
            <a:ext cx="8686800" cy="5715000"/>
            <a:chOff x="115" y="480"/>
            <a:chExt cx="5645" cy="3840"/>
          </a:xfrm>
        </p:grpSpPr>
        <p:grpSp>
          <p:nvGrpSpPr>
            <p:cNvPr id="69642" name="Group 3"/>
            <p:cNvGrpSpPr>
              <a:grpSpLocks/>
            </p:cNvGrpSpPr>
            <p:nvPr/>
          </p:nvGrpSpPr>
          <p:grpSpPr bwMode="auto">
            <a:xfrm>
              <a:off x="115" y="480"/>
              <a:ext cx="5645" cy="3840"/>
              <a:chOff x="115" y="480"/>
              <a:chExt cx="5645" cy="3840"/>
            </a:xfrm>
          </p:grpSpPr>
          <p:grpSp>
            <p:nvGrpSpPr>
              <p:cNvPr id="69644" name="Group 4"/>
              <p:cNvGrpSpPr>
                <a:grpSpLocks/>
              </p:cNvGrpSpPr>
              <p:nvPr/>
            </p:nvGrpSpPr>
            <p:grpSpPr bwMode="auto">
              <a:xfrm>
                <a:off x="115" y="480"/>
                <a:ext cx="5645" cy="3840"/>
                <a:chOff x="115" y="480"/>
                <a:chExt cx="5645" cy="3840"/>
              </a:xfrm>
            </p:grpSpPr>
            <p:pic>
              <p:nvPicPr>
                <p:cNvPr id="69646" name="Picture 5" descr="3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5" y="480"/>
                  <a:ext cx="5645" cy="38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9647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2208" y="4032"/>
                  <a:ext cx="2016" cy="13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t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en-US" sz="1400" b="1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average weight from samples of 100</a:t>
                  </a:r>
                </a:p>
              </p:txBody>
            </p:sp>
          </p:grpSp>
          <p:sp>
            <p:nvSpPr>
              <p:cNvPr id="69645" name="Rectangle 7"/>
              <p:cNvSpPr>
                <a:spLocks noChangeArrowheads="1"/>
              </p:cNvSpPr>
              <p:nvPr/>
            </p:nvSpPr>
            <p:spPr bwMode="auto">
              <a:xfrm>
                <a:off x="768" y="3792"/>
                <a:ext cx="4992" cy="52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 b="1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9643" name="Rectangle 8"/>
            <p:cNvSpPr>
              <a:spLocks noChangeArrowheads="1"/>
            </p:cNvSpPr>
            <p:nvPr/>
          </p:nvSpPr>
          <p:spPr bwMode="auto">
            <a:xfrm>
              <a:off x="384" y="528"/>
              <a:ext cx="5136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 b="1">
                <a:solidFill>
                  <a:srgbClr val="000000"/>
                </a:solidFill>
              </a:endParaRPr>
            </a:p>
          </p:txBody>
        </p:sp>
      </p:grpSp>
      <p:grpSp>
        <p:nvGrpSpPr>
          <p:cNvPr id="1033226" name="Group 10"/>
          <p:cNvGrpSpPr>
            <a:grpSpLocks/>
          </p:cNvGrpSpPr>
          <p:nvPr/>
        </p:nvGrpSpPr>
        <p:grpSpPr bwMode="auto">
          <a:xfrm>
            <a:off x="1774913" y="2637747"/>
            <a:ext cx="6096000" cy="2667000"/>
            <a:chOff x="1152" y="1680"/>
            <a:chExt cx="3840" cy="1680"/>
          </a:xfrm>
        </p:grpSpPr>
        <p:sp>
          <p:nvSpPr>
            <p:cNvPr id="69637" name="Line 11"/>
            <p:cNvSpPr>
              <a:spLocks noChangeShapeType="1"/>
            </p:cNvSpPr>
            <p:nvPr/>
          </p:nvSpPr>
          <p:spPr bwMode="auto">
            <a:xfrm>
              <a:off x="1872" y="1680"/>
              <a:ext cx="67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bIns="0"/>
            <a:lstStyle/>
            <a:p>
              <a:endParaRPr lang="en-CA"/>
            </a:p>
          </p:txBody>
        </p:sp>
        <p:sp>
          <p:nvSpPr>
            <p:cNvPr id="69638" name="Line 12"/>
            <p:cNvSpPr>
              <a:spLocks noChangeShapeType="1"/>
            </p:cNvSpPr>
            <p:nvPr/>
          </p:nvSpPr>
          <p:spPr bwMode="auto">
            <a:xfrm flipH="1">
              <a:off x="1152" y="1680"/>
              <a:ext cx="624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bIns="0"/>
            <a:lstStyle/>
            <a:p>
              <a:endParaRPr lang="en-CA"/>
            </a:p>
          </p:txBody>
        </p:sp>
        <p:grpSp>
          <p:nvGrpSpPr>
            <p:cNvPr id="69639" name="Group 13"/>
            <p:cNvGrpSpPr>
              <a:grpSpLocks/>
            </p:cNvGrpSpPr>
            <p:nvPr/>
          </p:nvGrpSpPr>
          <p:grpSpPr bwMode="auto">
            <a:xfrm>
              <a:off x="3456" y="3360"/>
              <a:ext cx="1536" cy="0"/>
              <a:chOff x="3456" y="3360"/>
              <a:chExt cx="1536" cy="0"/>
            </a:xfrm>
          </p:grpSpPr>
          <p:sp>
            <p:nvSpPr>
              <p:cNvPr id="69640" name="Line 14"/>
              <p:cNvSpPr>
                <a:spLocks noChangeShapeType="1"/>
              </p:cNvSpPr>
              <p:nvPr/>
            </p:nvSpPr>
            <p:spPr bwMode="auto">
              <a:xfrm>
                <a:off x="4320" y="3360"/>
                <a:ext cx="67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miter lim="800000"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bIns="0"/>
              <a:lstStyle/>
              <a:p>
                <a:endParaRPr lang="en-CA"/>
              </a:p>
            </p:txBody>
          </p:sp>
          <p:sp>
            <p:nvSpPr>
              <p:cNvPr id="69641" name="Line 15"/>
              <p:cNvSpPr>
                <a:spLocks noChangeShapeType="1"/>
              </p:cNvSpPr>
              <p:nvPr/>
            </p:nvSpPr>
            <p:spPr bwMode="auto">
              <a:xfrm flipH="1">
                <a:off x="3456" y="3360"/>
                <a:ext cx="624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miter lim="800000"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bIns="0"/>
              <a:lstStyle/>
              <a:p>
                <a:endParaRPr lang="en-CA"/>
              </a:p>
            </p:txBody>
          </p:sp>
        </p:grpSp>
      </p:grpSp>
      <p:sp>
        <p:nvSpPr>
          <p:cNvPr id="16" name="Title 1"/>
          <p:cNvSpPr txBox="1">
            <a:spLocks/>
          </p:cNvSpPr>
          <p:nvPr/>
        </p:nvSpPr>
        <p:spPr>
          <a:xfrm>
            <a:off x="457200" y="287246"/>
            <a:ext cx="8458200" cy="838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Larger variance</a:t>
            </a:r>
            <a:endParaRPr lang="en-CA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3C22945-E98C-4D7D-B864-25BED70D98D8}"/>
                  </a:ext>
                </a:extLst>
              </p14:cNvPr>
              <p14:cNvContentPartPr/>
              <p14:nvPr/>
            </p14:nvContentPartPr>
            <p14:xfrm>
              <a:off x="1499760" y="838080"/>
              <a:ext cx="6886080" cy="5545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3C22945-E98C-4D7D-B864-25BED70D98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0400" y="828720"/>
                <a:ext cx="6904800" cy="556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269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033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82" name="Group 2"/>
          <p:cNvGrpSpPr>
            <a:grpSpLocks/>
          </p:cNvGrpSpPr>
          <p:nvPr/>
        </p:nvGrpSpPr>
        <p:grpSpPr bwMode="auto">
          <a:xfrm>
            <a:off x="0" y="1295400"/>
            <a:ext cx="8991600" cy="5562600"/>
            <a:chOff x="115" y="480"/>
            <a:chExt cx="5645" cy="3840"/>
          </a:xfrm>
        </p:grpSpPr>
        <p:grpSp>
          <p:nvGrpSpPr>
            <p:cNvPr id="71688" name="Group 3"/>
            <p:cNvGrpSpPr>
              <a:grpSpLocks/>
            </p:cNvGrpSpPr>
            <p:nvPr/>
          </p:nvGrpSpPr>
          <p:grpSpPr bwMode="auto">
            <a:xfrm>
              <a:off x="115" y="480"/>
              <a:ext cx="5645" cy="3840"/>
              <a:chOff x="115" y="480"/>
              <a:chExt cx="5645" cy="3840"/>
            </a:xfrm>
          </p:grpSpPr>
          <p:grpSp>
            <p:nvGrpSpPr>
              <p:cNvPr id="71690" name="Group 4"/>
              <p:cNvGrpSpPr>
                <a:grpSpLocks/>
              </p:cNvGrpSpPr>
              <p:nvPr/>
            </p:nvGrpSpPr>
            <p:grpSpPr bwMode="auto">
              <a:xfrm>
                <a:off x="115" y="480"/>
                <a:ext cx="5645" cy="3840"/>
                <a:chOff x="115" y="480"/>
                <a:chExt cx="5645" cy="3840"/>
              </a:xfrm>
            </p:grpSpPr>
            <p:pic>
              <p:nvPicPr>
                <p:cNvPr id="71692" name="Picture 5" descr="3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5" y="480"/>
                  <a:ext cx="5645" cy="38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1693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2208" y="4032"/>
                  <a:ext cx="2016" cy="13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t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en-US" sz="1400" b="1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average weight from samples of 100</a:t>
                  </a:r>
                </a:p>
              </p:txBody>
            </p:sp>
          </p:grpSp>
          <p:sp>
            <p:nvSpPr>
              <p:cNvPr id="71691" name="Rectangle 7"/>
              <p:cNvSpPr>
                <a:spLocks noChangeArrowheads="1"/>
              </p:cNvSpPr>
              <p:nvPr/>
            </p:nvSpPr>
            <p:spPr bwMode="auto">
              <a:xfrm>
                <a:off x="768" y="3792"/>
                <a:ext cx="4992" cy="52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 b="1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1689" name="Rectangle 8"/>
            <p:cNvSpPr>
              <a:spLocks noChangeArrowheads="1"/>
            </p:cNvSpPr>
            <p:nvPr/>
          </p:nvSpPr>
          <p:spPr bwMode="auto">
            <a:xfrm>
              <a:off x="384" y="528"/>
              <a:ext cx="5136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 b="1">
                <a:solidFill>
                  <a:srgbClr val="000000"/>
                </a:solidFill>
              </a:endParaRPr>
            </a:p>
          </p:txBody>
        </p:sp>
      </p:grpSp>
      <p:grpSp>
        <p:nvGrpSpPr>
          <p:cNvPr id="1035274" name="Group 10"/>
          <p:cNvGrpSpPr>
            <a:grpSpLocks/>
          </p:cNvGrpSpPr>
          <p:nvPr/>
        </p:nvGrpSpPr>
        <p:grpSpPr bwMode="auto">
          <a:xfrm>
            <a:off x="3810000" y="685800"/>
            <a:ext cx="2362200" cy="6172200"/>
            <a:chOff x="2400" y="432"/>
            <a:chExt cx="1488" cy="3888"/>
          </a:xfrm>
        </p:grpSpPr>
        <p:sp>
          <p:nvSpPr>
            <p:cNvPr id="71686" name="Line 11"/>
            <p:cNvSpPr>
              <a:spLocks noChangeShapeType="1"/>
            </p:cNvSpPr>
            <p:nvPr/>
          </p:nvSpPr>
          <p:spPr bwMode="auto">
            <a:xfrm flipV="1">
              <a:off x="2400" y="432"/>
              <a:ext cx="0" cy="38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bIns="0"/>
            <a:lstStyle/>
            <a:p>
              <a:endParaRPr lang="en-CA"/>
            </a:p>
          </p:txBody>
        </p:sp>
        <p:sp>
          <p:nvSpPr>
            <p:cNvPr id="71687" name="Text Box 12"/>
            <p:cNvSpPr txBox="1">
              <a:spLocks noChangeArrowheads="1"/>
            </p:cNvSpPr>
            <p:nvPr/>
          </p:nvSpPr>
          <p:spPr bwMode="auto">
            <a:xfrm>
              <a:off x="2400" y="1056"/>
              <a:ext cx="1488" cy="227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Rejection region. </a:t>
              </a:r>
            </a:p>
          </p:txBody>
        </p:sp>
      </p:grpSp>
      <p:sp>
        <p:nvSpPr>
          <p:cNvPr id="1035277" name="Line 13"/>
          <p:cNvSpPr>
            <a:spLocks noChangeShapeType="1"/>
          </p:cNvSpPr>
          <p:nvPr/>
        </p:nvSpPr>
        <p:spPr bwMode="auto">
          <a:xfrm>
            <a:off x="3810000" y="2667000"/>
            <a:ext cx="2667000" cy="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/>
          <a:lstStyle/>
          <a:p>
            <a:endParaRPr lang="en-CA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37768" y="246063"/>
            <a:ext cx="4191000" cy="838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chemeClr val="accent1"/>
                </a:solidFill>
              </a:rPr>
              <a:t>Higher significance level</a:t>
            </a:r>
            <a:endParaRPr lang="en-CA" sz="3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03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5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35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27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37768" y="255239"/>
            <a:ext cx="3439263" cy="6858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solidFill>
                  <a:schemeClr val="accent1"/>
                </a:solidFill>
              </a:rPr>
              <a:t>Difference in means</a:t>
            </a:r>
          </a:p>
        </p:txBody>
      </p:sp>
      <p:grpSp>
        <p:nvGrpSpPr>
          <p:cNvPr id="1037315" name="Group 3"/>
          <p:cNvGrpSpPr>
            <a:grpSpLocks/>
          </p:cNvGrpSpPr>
          <p:nvPr/>
        </p:nvGrpSpPr>
        <p:grpSpPr bwMode="auto">
          <a:xfrm>
            <a:off x="457200" y="1981200"/>
            <a:ext cx="3200400" cy="2362200"/>
            <a:chOff x="0" y="528"/>
            <a:chExt cx="2016" cy="1488"/>
          </a:xfrm>
        </p:grpSpPr>
        <p:sp>
          <p:nvSpPr>
            <p:cNvPr id="72725" name="Rectangle 4"/>
            <p:cNvSpPr>
              <a:spLocks noChangeArrowheads="1"/>
            </p:cNvSpPr>
            <p:nvPr/>
          </p:nvSpPr>
          <p:spPr bwMode="auto">
            <a:xfrm>
              <a:off x="768" y="1680"/>
              <a:ext cx="336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 b="1">
                <a:solidFill>
                  <a:srgbClr val="000000"/>
                </a:solidFill>
              </a:endParaRPr>
            </a:p>
          </p:txBody>
        </p:sp>
        <p:sp>
          <p:nvSpPr>
            <p:cNvPr id="72726" name="Line 5"/>
            <p:cNvSpPr>
              <a:spLocks noChangeShapeType="1"/>
            </p:cNvSpPr>
            <p:nvPr/>
          </p:nvSpPr>
          <p:spPr bwMode="auto">
            <a:xfrm flipH="1" flipV="1">
              <a:off x="576" y="1248"/>
              <a:ext cx="19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72727" name="Text Box 6"/>
            <p:cNvSpPr txBox="1">
              <a:spLocks noChangeArrowheads="1"/>
            </p:cNvSpPr>
            <p:nvPr/>
          </p:nvSpPr>
          <p:spPr bwMode="auto">
            <a:xfrm>
              <a:off x="0" y="528"/>
              <a:ext cx="2016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 b="1">
                  <a:solidFill>
                    <a:srgbClr val="000000"/>
                  </a:solidFill>
                </a:rPr>
                <a:t>Sample size</a:t>
              </a:r>
              <a:r>
                <a:rPr lang="en-US" altLang="en-US" sz="2400">
                  <a:solidFill>
                    <a:srgbClr val="000000"/>
                  </a:solidFill>
                </a:rPr>
                <a:t> in each group (assumes equal sized groups)</a:t>
              </a:r>
            </a:p>
          </p:txBody>
        </p:sp>
      </p:grpSp>
      <p:grpSp>
        <p:nvGrpSpPr>
          <p:cNvPr id="1037319" name="Group 7"/>
          <p:cNvGrpSpPr>
            <a:grpSpLocks/>
          </p:cNvGrpSpPr>
          <p:nvPr/>
        </p:nvGrpSpPr>
        <p:grpSpPr bwMode="auto">
          <a:xfrm>
            <a:off x="3962400" y="1295400"/>
            <a:ext cx="3733800" cy="2667000"/>
            <a:chOff x="2976" y="864"/>
            <a:chExt cx="2352" cy="1680"/>
          </a:xfrm>
        </p:grpSpPr>
        <p:sp>
          <p:nvSpPr>
            <p:cNvPr id="72722" name="Rectangle 8"/>
            <p:cNvSpPr>
              <a:spLocks noChangeArrowheads="1"/>
            </p:cNvSpPr>
            <p:nvPr/>
          </p:nvSpPr>
          <p:spPr bwMode="auto">
            <a:xfrm>
              <a:off x="2976" y="2112"/>
              <a:ext cx="432" cy="4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 b="1">
                <a:solidFill>
                  <a:srgbClr val="000000"/>
                </a:solidFill>
              </a:endParaRPr>
            </a:p>
          </p:txBody>
        </p:sp>
        <p:sp>
          <p:nvSpPr>
            <p:cNvPr id="72723" name="Line 9"/>
            <p:cNvSpPr>
              <a:spLocks noChangeShapeType="1"/>
            </p:cNvSpPr>
            <p:nvPr/>
          </p:nvSpPr>
          <p:spPr bwMode="auto">
            <a:xfrm flipV="1">
              <a:off x="3312" y="1728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72724" name="Text Box 10"/>
            <p:cNvSpPr txBox="1">
              <a:spLocks noChangeArrowheads="1"/>
            </p:cNvSpPr>
            <p:nvPr/>
          </p:nvSpPr>
          <p:spPr bwMode="auto">
            <a:xfrm>
              <a:off x="3552" y="864"/>
              <a:ext cx="1776" cy="9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>
                  <a:solidFill>
                    <a:srgbClr val="000000"/>
                  </a:solidFill>
                </a:rPr>
                <a:t>Represents the </a:t>
              </a:r>
              <a:r>
                <a:rPr lang="en-US" altLang="en-US" sz="2400" b="1">
                  <a:solidFill>
                    <a:srgbClr val="000000"/>
                  </a:solidFill>
                </a:rPr>
                <a:t>desired power</a:t>
              </a:r>
              <a:r>
                <a:rPr lang="en-US" altLang="en-US" sz="2400">
                  <a:solidFill>
                    <a:srgbClr val="000000"/>
                  </a:solidFill>
                </a:rPr>
                <a:t> (typically .84 for 80% power).</a:t>
              </a:r>
            </a:p>
          </p:txBody>
        </p:sp>
      </p:grpSp>
      <p:grpSp>
        <p:nvGrpSpPr>
          <p:cNvPr id="1037323" name="Group 11"/>
          <p:cNvGrpSpPr>
            <a:grpSpLocks/>
          </p:cNvGrpSpPr>
          <p:nvPr/>
        </p:nvGrpSpPr>
        <p:grpSpPr bwMode="auto">
          <a:xfrm>
            <a:off x="5257800" y="3292475"/>
            <a:ext cx="4038600" cy="3336925"/>
            <a:chOff x="3792" y="2160"/>
            <a:chExt cx="1968" cy="2102"/>
          </a:xfrm>
        </p:grpSpPr>
        <p:sp>
          <p:nvSpPr>
            <p:cNvPr id="72719" name="Rectangle 12"/>
            <p:cNvSpPr>
              <a:spLocks noChangeArrowheads="1"/>
            </p:cNvSpPr>
            <p:nvPr/>
          </p:nvSpPr>
          <p:spPr bwMode="auto">
            <a:xfrm>
              <a:off x="3792" y="2160"/>
              <a:ext cx="432" cy="4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 b="1">
                <a:solidFill>
                  <a:srgbClr val="000000"/>
                </a:solidFill>
              </a:endParaRPr>
            </a:p>
          </p:txBody>
        </p:sp>
        <p:sp>
          <p:nvSpPr>
            <p:cNvPr id="72720" name="Line 13"/>
            <p:cNvSpPr>
              <a:spLocks noChangeShapeType="1"/>
            </p:cNvSpPr>
            <p:nvPr/>
          </p:nvSpPr>
          <p:spPr bwMode="auto">
            <a:xfrm>
              <a:off x="4032" y="2544"/>
              <a:ext cx="576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72721" name="Text Box 14"/>
            <p:cNvSpPr txBox="1">
              <a:spLocks noChangeArrowheads="1"/>
            </p:cNvSpPr>
            <p:nvPr/>
          </p:nvSpPr>
          <p:spPr bwMode="auto">
            <a:xfrm>
              <a:off x="4272" y="3112"/>
              <a:ext cx="1488" cy="1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>
                  <a:solidFill>
                    <a:srgbClr val="000000"/>
                  </a:solidFill>
                </a:rPr>
                <a:t>Represents the desired </a:t>
              </a:r>
              <a:r>
                <a:rPr lang="en-US" altLang="en-US" sz="2400" b="1">
                  <a:solidFill>
                    <a:srgbClr val="000000"/>
                  </a:solidFill>
                </a:rPr>
                <a:t>level of statistical significance</a:t>
              </a:r>
              <a:r>
                <a:rPr lang="en-US" altLang="en-US" sz="2400">
                  <a:solidFill>
                    <a:srgbClr val="000000"/>
                  </a:solidFill>
                </a:rPr>
                <a:t> (typically 1.96).</a:t>
              </a:r>
            </a:p>
          </p:txBody>
        </p:sp>
      </p:grpSp>
      <p:grpSp>
        <p:nvGrpSpPr>
          <p:cNvPr id="1037327" name="Group 15"/>
          <p:cNvGrpSpPr>
            <a:grpSpLocks/>
          </p:cNvGrpSpPr>
          <p:nvPr/>
        </p:nvGrpSpPr>
        <p:grpSpPr bwMode="auto">
          <a:xfrm>
            <a:off x="762000" y="3276600"/>
            <a:ext cx="2819400" cy="2847975"/>
            <a:chOff x="0" y="2256"/>
            <a:chExt cx="1968" cy="1794"/>
          </a:xfrm>
        </p:grpSpPr>
        <p:sp>
          <p:nvSpPr>
            <p:cNvPr id="72716" name="Rectangle 16"/>
            <p:cNvSpPr>
              <a:spLocks noChangeArrowheads="1"/>
            </p:cNvSpPr>
            <p:nvPr/>
          </p:nvSpPr>
          <p:spPr bwMode="auto">
            <a:xfrm>
              <a:off x="1584" y="2256"/>
              <a:ext cx="384" cy="3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 b="1">
                <a:solidFill>
                  <a:srgbClr val="000000"/>
                </a:solidFill>
              </a:endParaRPr>
            </a:p>
          </p:txBody>
        </p:sp>
        <p:sp>
          <p:nvSpPr>
            <p:cNvPr id="72717" name="Line 17"/>
            <p:cNvSpPr>
              <a:spLocks noChangeShapeType="1"/>
            </p:cNvSpPr>
            <p:nvPr/>
          </p:nvSpPr>
          <p:spPr bwMode="auto">
            <a:xfrm flipH="1">
              <a:off x="1296" y="2640"/>
              <a:ext cx="384" cy="7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72718" name="Text Box 18"/>
            <p:cNvSpPr txBox="1">
              <a:spLocks noChangeArrowheads="1"/>
            </p:cNvSpPr>
            <p:nvPr/>
          </p:nvSpPr>
          <p:spPr bwMode="auto">
            <a:xfrm>
              <a:off x="0" y="3360"/>
              <a:ext cx="1920" cy="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 b="1">
                  <a:solidFill>
                    <a:srgbClr val="000000"/>
                  </a:solidFill>
                </a:rPr>
                <a:t>Standard deviation </a:t>
              </a:r>
              <a:r>
                <a:rPr lang="en-US" altLang="en-US" sz="2400">
                  <a:solidFill>
                    <a:srgbClr val="000000"/>
                  </a:solidFill>
                </a:rPr>
                <a:t>of the outcome variable</a:t>
              </a:r>
              <a:endParaRPr lang="en-US" altLang="en-US" sz="24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1037331" name="Group 19"/>
          <p:cNvGrpSpPr>
            <a:grpSpLocks/>
          </p:cNvGrpSpPr>
          <p:nvPr/>
        </p:nvGrpSpPr>
        <p:grpSpPr bwMode="auto">
          <a:xfrm>
            <a:off x="3048000" y="4343400"/>
            <a:ext cx="2895600" cy="2057400"/>
            <a:chOff x="2544" y="0"/>
            <a:chExt cx="1824" cy="1296"/>
          </a:xfrm>
        </p:grpSpPr>
        <p:sp>
          <p:nvSpPr>
            <p:cNvPr id="72713" name="Rectangle 20"/>
            <p:cNvSpPr>
              <a:spLocks noChangeArrowheads="1"/>
            </p:cNvSpPr>
            <p:nvPr/>
          </p:nvSpPr>
          <p:spPr bwMode="auto">
            <a:xfrm>
              <a:off x="2544" y="0"/>
              <a:ext cx="1824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 b="1">
                <a:solidFill>
                  <a:srgbClr val="000000"/>
                </a:solidFill>
              </a:endParaRPr>
            </a:p>
          </p:txBody>
        </p:sp>
        <p:sp>
          <p:nvSpPr>
            <p:cNvPr id="72714" name="Line 21"/>
            <p:cNvSpPr>
              <a:spLocks noChangeShapeType="1"/>
            </p:cNvSpPr>
            <p:nvPr/>
          </p:nvSpPr>
          <p:spPr bwMode="auto">
            <a:xfrm>
              <a:off x="3456" y="336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72715" name="Text Box 22"/>
            <p:cNvSpPr txBox="1">
              <a:spLocks noChangeArrowheads="1"/>
            </p:cNvSpPr>
            <p:nvPr/>
          </p:nvSpPr>
          <p:spPr bwMode="auto">
            <a:xfrm>
              <a:off x="3120" y="606"/>
              <a:ext cx="1248" cy="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 b="1">
                  <a:solidFill>
                    <a:srgbClr val="000000"/>
                  </a:solidFill>
                </a:rPr>
                <a:t>Effect Size</a:t>
              </a:r>
              <a:r>
                <a:rPr lang="en-US" altLang="en-US" sz="2400">
                  <a:solidFill>
                    <a:srgbClr val="000000"/>
                  </a:solidFill>
                </a:rPr>
                <a:t> (the difference in means)</a:t>
              </a:r>
            </a:p>
          </p:txBody>
        </p:sp>
      </p:grpSp>
      <p:graphicFrame>
        <p:nvGraphicFramePr>
          <p:cNvPr id="1037335" name="Object 23"/>
          <p:cNvGraphicFramePr>
            <a:graphicFrameLocks noChangeAspect="1"/>
          </p:cNvGraphicFramePr>
          <p:nvPr/>
        </p:nvGraphicFramePr>
        <p:xfrm>
          <a:off x="1600200" y="3048000"/>
          <a:ext cx="5583238" cy="187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3" imgW="1282700" imgH="431800" progId="Equation.3">
                  <p:embed/>
                </p:oleObj>
              </mc:Choice>
              <mc:Fallback>
                <p:oleObj name="Equation" r:id="rId3" imgW="1282700" imgH="431800" progId="Equation.3">
                  <p:embed/>
                  <p:pic>
                    <p:nvPicPr>
                      <p:cNvPr id="1037335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048000"/>
                        <a:ext cx="5583238" cy="187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CA56359-8192-42B6-9C6B-09B1B38EE5A0}"/>
                  </a:ext>
                </a:extLst>
              </p14:cNvPr>
              <p14:cNvContentPartPr/>
              <p14:nvPr/>
            </p14:nvContentPartPr>
            <p14:xfrm>
              <a:off x="279360" y="2746080"/>
              <a:ext cx="8542800" cy="2050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CA56359-8192-42B6-9C6B-09B1B38EE5A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0000" y="2736720"/>
                <a:ext cx="8561520" cy="206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17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7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7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373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7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373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7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373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7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373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evt" cmd="onstopaudio">
                                      <p:cBhvr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</p:cTn>
                                        <p:tgtEl>
                                          <p:sldTgt/>
                                        </p:tgtEl>
                                      </p:cBhvr>
                                    </p:cmd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373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7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4038600" cy="838200"/>
          </a:xfrm>
        </p:spPr>
        <p:txBody>
          <a:bodyPr/>
          <a:lstStyle/>
          <a:p>
            <a:pPr algn="r"/>
            <a:r>
              <a:rPr lang="en-US" dirty="0"/>
              <a:t>Not just about statistics</a:t>
            </a:r>
            <a:endParaRPr lang="en-CA" dirty="0"/>
          </a:p>
        </p:txBody>
      </p:sp>
      <p:pic>
        <p:nvPicPr>
          <p:cNvPr id="6" name="Biostatistics vs. Lab Research [www.Keep-Tube.com]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 bwMode="gray">
          <a:xfrm>
            <a:off x="1295400" y="1219200"/>
            <a:ext cx="661801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3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91790" y="242539"/>
            <a:ext cx="4229100" cy="6858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solidFill>
                  <a:schemeClr val="accent1"/>
                </a:solidFill>
              </a:rPr>
              <a:t>Difference in proportions</a:t>
            </a:r>
          </a:p>
        </p:txBody>
      </p:sp>
      <p:graphicFrame>
        <p:nvGraphicFramePr>
          <p:cNvPr id="1038339" name="Object 3"/>
          <p:cNvGraphicFramePr>
            <a:graphicFrameLocks noChangeAspect="1"/>
          </p:cNvGraphicFramePr>
          <p:nvPr/>
        </p:nvGraphicFramePr>
        <p:xfrm>
          <a:off x="1620838" y="2895600"/>
          <a:ext cx="5894387" cy="162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3" imgW="1701800" imgH="469900" progId="Equation.3">
                  <p:embed/>
                </p:oleObj>
              </mc:Choice>
              <mc:Fallback>
                <p:oleObj name="Equation" r:id="rId3" imgW="1701800" imgH="469900" progId="Equation.3">
                  <p:embed/>
                  <p:pic>
                    <p:nvPicPr>
                      <p:cNvPr id="103833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838" y="2895600"/>
                        <a:ext cx="5894387" cy="162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8340" name="Group 4"/>
          <p:cNvGrpSpPr>
            <a:grpSpLocks/>
          </p:cNvGrpSpPr>
          <p:nvPr/>
        </p:nvGrpSpPr>
        <p:grpSpPr bwMode="auto">
          <a:xfrm>
            <a:off x="304800" y="1600200"/>
            <a:ext cx="3200400" cy="2514600"/>
            <a:chOff x="192" y="1248"/>
            <a:chExt cx="2016" cy="1584"/>
          </a:xfrm>
        </p:grpSpPr>
        <p:sp>
          <p:nvSpPr>
            <p:cNvPr id="73749" name="Rectangle 5"/>
            <p:cNvSpPr>
              <a:spLocks noChangeArrowheads="1"/>
            </p:cNvSpPr>
            <p:nvPr/>
          </p:nvSpPr>
          <p:spPr bwMode="auto">
            <a:xfrm>
              <a:off x="960" y="2400"/>
              <a:ext cx="432" cy="4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 b="1">
                <a:solidFill>
                  <a:srgbClr val="000000"/>
                </a:solidFill>
              </a:endParaRPr>
            </a:p>
          </p:txBody>
        </p:sp>
        <p:sp>
          <p:nvSpPr>
            <p:cNvPr id="73750" name="Line 6"/>
            <p:cNvSpPr>
              <a:spLocks noChangeShapeType="1"/>
            </p:cNvSpPr>
            <p:nvPr/>
          </p:nvSpPr>
          <p:spPr bwMode="auto">
            <a:xfrm flipH="1" flipV="1">
              <a:off x="768" y="1968"/>
              <a:ext cx="19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73751" name="Text Box 7"/>
            <p:cNvSpPr txBox="1">
              <a:spLocks noChangeArrowheads="1"/>
            </p:cNvSpPr>
            <p:nvPr/>
          </p:nvSpPr>
          <p:spPr bwMode="auto">
            <a:xfrm>
              <a:off x="192" y="1248"/>
              <a:ext cx="2016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 b="1">
                  <a:solidFill>
                    <a:srgbClr val="000000"/>
                  </a:solidFill>
                </a:rPr>
                <a:t>Sample size</a:t>
              </a:r>
              <a:r>
                <a:rPr lang="en-US" altLang="en-US" sz="2400">
                  <a:solidFill>
                    <a:srgbClr val="000000"/>
                  </a:solidFill>
                </a:rPr>
                <a:t> in each group (assumes equal sized groups)</a:t>
              </a:r>
            </a:p>
          </p:txBody>
        </p:sp>
      </p:grpSp>
      <p:grpSp>
        <p:nvGrpSpPr>
          <p:cNvPr id="1038344" name="Group 8"/>
          <p:cNvGrpSpPr>
            <a:grpSpLocks/>
          </p:cNvGrpSpPr>
          <p:nvPr/>
        </p:nvGrpSpPr>
        <p:grpSpPr bwMode="auto">
          <a:xfrm>
            <a:off x="4876800" y="990600"/>
            <a:ext cx="3733800" cy="2667000"/>
            <a:chOff x="2976" y="864"/>
            <a:chExt cx="2352" cy="1680"/>
          </a:xfrm>
        </p:grpSpPr>
        <p:sp>
          <p:nvSpPr>
            <p:cNvPr id="73746" name="Rectangle 9"/>
            <p:cNvSpPr>
              <a:spLocks noChangeArrowheads="1"/>
            </p:cNvSpPr>
            <p:nvPr/>
          </p:nvSpPr>
          <p:spPr bwMode="auto">
            <a:xfrm>
              <a:off x="2976" y="2112"/>
              <a:ext cx="432" cy="4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 b="1">
                <a:solidFill>
                  <a:srgbClr val="000000"/>
                </a:solidFill>
              </a:endParaRPr>
            </a:p>
          </p:txBody>
        </p:sp>
        <p:sp>
          <p:nvSpPr>
            <p:cNvPr id="73747" name="Line 10"/>
            <p:cNvSpPr>
              <a:spLocks noChangeShapeType="1"/>
            </p:cNvSpPr>
            <p:nvPr/>
          </p:nvSpPr>
          <p:spPr bwMode="auto">
            <a:xfrm flipV="1">
              <a:off x="3312" y="1728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73748" name="Text Box 11"/>
            <p:cNvSpPr txBox="1">
              <a:spLocks noChangeArrowheads="1"/>
            </p:cNvSpPr>
            <p:nvPr/>
          </p:nvSpPr>
          <p:spPr bwMode="auto">
            <a:xfrm>
              <a:off x="3552" y="864"/>
              <a:ext cx="1776" cy="9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>
                  <a:solidFill>
                    <a:srgbClr val="000000"/>
                  </a:solidFill>
                </a:rPr>
                <a:t>Represents the </a:t>
              </a:r>
              <a:r>
                <a:rPr lang="en-US" altLang="en-US" sz="2400" b="1">
                  <a:solidFill>
                    <a:srgbClr val="000000"/>
                  </a:solidFill>
                </a:rPr>
                <a:t>desired power</a:t>
              </a:r>
              <a:r>
                <a:rPr lang="en-US" altLang="en-US" sz="2400">
                  <a:solidFill>
                    <a:srgbClr val="000000"/>
                  </a:solidFill>
                </a:rPr>
                <a:t> (typically .84 for 80% power).</a:t>
              </a:r>
            </a:p>
          </p:txBody>
        </p:sp>
      </p:grpSp>
      <p:grpSp>
        <p:nvGrpSpPr>
          <p:cNvPr id="1038348" name="Group 12"/>
          <p:cNvGrpSpPr>
            <a:grpSpLocks/>
          </p:cNvGrpSpPr>
          <p:nvPr/>
        </p:nvGrpSpPr>
        <p:grpSpPr bwMode="auto">
          <a:xfrm>
            <a:off x="6019800" y="3048000"/>
            <a:ext cx="3124200" cy="3336925"/>
            <a:chOff x="3792" y="2160"/>
            <a:chExt cx="1968" cy="2102"/>
          </a:xfrm>
        </p:grpSpPr>
        <p:sp>
          <p:nvSpPr>
            <p:cNvPr id="73743" name="Rectangle 13"/>
            <p:cNvSpPr>
              <a:spLocks noChangeArrowheads="1"/>
            </p:cNvSpPr>
            <p:nvPr/>
          </p:nvSpPr>
          <p:spPr bwMode="auto">
            <a:xfrm>
              <a:off x="3792" y="2160"/>
              <a:ext cx="432" cy="4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 b="1">
                <a:solidFill>
                  <a:srgbClr val="000000"/>
                </a:solidFill>
              </a:endParaRPr>
            </a:p>
          </p:txBody>
        </p:sp>
        <p:sp>
          <p:nvSpPr>
            <p:cNvPr id="73744" name="Line 14"/>
            <p:cNvSpPr>
              <a:spLocks noChangeShapeType="1"/>
            </p:cNvSpPr>
            <p:nvPr/>
          </p:nvSpPr>
          <p:spPr bwMode="auto">
            <a:xfrm>
              <a:off x="4032" y="2544"/>
              <a:ext cx="576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73745" name="Text Box 15"/>
            <p:cNvSpPr txBox="1">
              <a:spLocks noChangeArrowheads="1"/>
            </p:cNvSpPr>
            <p:nvPr/>
          </p:nvSpPr>
          <p:spPr bwMode="auto">
            <a:xfrm>
              <a:off x="4272" y="3112"/>
              <a:ext cx="1488" cy="1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>
                  <a:solidFill>
                    <a:srgbClr val="000000"/>
                  </a:solidFill>
                </a:rPr>
                <a:t>Represents the desired </a:t>
              </a:r>
              <a:r>
                <a:rPr lang="en-US" altLang="en-US" sz="2400" b="1">
                  <a:solidFill>
                    <a:srgbClr val="000000"/>
                  </a:solidFill>
                </a:rPr>
                <a:t>level of statistical significance</a:t>
              </a:r>
              <a:r>
                <a:rPr lang="en-US" altLang="en-US" sz="2400">
                  <a:solidFill>
                    <a:srgbClr val="000000"/>
                  </a:solidFill>
                </a:rPr>
                <a:t> (typically 1.96).</a:t>
              </a:r>
            </a:p>
          </p:txBody>
        </p:sp>
      </p:grpSp>
      <p:grpSp>
        <p:nvGrpSpPr>
          <p:cNvPr id="1038352" name="Group 16"/>
          <p:cNvGrpSpPr>
            <a:grpSpLocks/>
          </p:cNvGrpSpPr>
          <p:nvPr/>
        </p:nvGrpSpPr>
        <p:grpSpPr bwMode="auto">
          <a:xfrm>
            <a:off x="533400" y="2895600"/>
            <a:ext cx="4267200" cy="3517900"/>
            <a:chOff x="0" y="2064"/>
            <a:chExt cx="2928" cy="2216"/>
          </a:xfrm>
        </p:grpSpPr>
        <p:sp>
          <p:nvSpPr>
            <p:cNvPr id="73740" name="Rectangle 17"/>
            <p:cNvSpPr>
              <a:spLocks noChangeArrowheads="1"/>
            </p:cNvSpPr>
            <p:nvPr/>
          </p:nvSpPr>
          <p:spPr bwMode="auto">
            <a:xfrm>
              <a:off x="1584" y="2064"/>
              <a:ext cx="1344" cy="5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 b="1">
                <a:solidFill>
                  <a:srgbClr val="000000"/>
                </a:solidFill>
              </a:endParaRPr>
            </a:p>
          </p:txBody>
        </p:sp>
        <p:sp>
          <p:nvSpPr>
            <p:cNvPr id="73741" name="Line 18"/>
            <p:cNvSpPr>
              <a:spLocks noChangeShapeType="1"/>
            </p:cNvSpPr>
            <p:nvPr/>
          </p:nvSpPr>
          <p:spPr bwMode="auto">
            <a:xfrm flipH="1">
              <a:off x="1296" y="2584"/>
              <a:ext cx="692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73742" name="Text Box 19"/>
            <p:cNvSpPr txBox="1">
              <a:spLocks noChangeArrowheads="1"/>
            </p:cNvSpPr>
            <p:nvPr/>
          </p:nvSpPr>
          <p:spPr bwMode="auto">
            <a:xfrm>
              <a:off x="0" y="3360"/>
              <a:ext cx="1920" cy="9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>
                  <a:solidFill>
                    <a:srgbClr val="000000"/>
                  </a:solidFill>
                </a:rPr>
                <a:t>A measure of </a:t>
              </a:r>
              <a:r>
                <a:rPr lang="en-US" altLang="en-US" sz="2400" b="1">
                  <a:solidFill>
                    <a:srgbClr val="000000"/>
                  </a:solidFill>
                </a:rPr>
                <a:t>variability</a:t>
              </a:r>
              <a:r>
                <a:rPr lang="en-US" altLang="en-US" sz="2400">
                  <a:solidFill>
                    <a:srgbClr val="000000"/>
                  </a:solidFill>
                </a:rPr>
                <a:t> (similar to standard deviation)</a:t>
              </a:r>
            </a:p>
          </p:txBody>
        </p:sp>
      </p:grpSp>
      <p:grpSp>
        <p:nvGrpSpPr>
          <p:cNvPr id="1038356" name="Group 20"/>
          <p:cNvGrpSpPr>
            <a:grpSpLocks/>
          </p:cNvGrpSpPr>
          <p:nvPr/>
        </p:nvGrpSpPr>
        <p:grpSpPr bwMode="auto">
          <a:xfrm>
            <a:off x="3733800" y="3810000"/>
            <a:ext cx="2286000" cy="2314575"/>
            <a:chOff x="2352" y="2640"/>
            <a:chExt cx="1440" cy="1458"/>
          </a:xfrm>
        </p:grpSpPr>
        <p:sp>
          <p:nvSpPr>
            <p:cNvPr id="73737" name="Rectangle 21"/>
            <p:cNvSpPr>
              <a:spLocks noChangeArrowheads="1"/>
            </p:cNvSpPr>
            <p:nvPr/>
          </p:nvSpPr>
          <p:spPr bwMode="auto">
            <a:xfrm>
              <a:off x="2448" y="2640"/>
              <a:ext cx="1344" cy="4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 b="1">
                <a:solidFill>
                  <a:srgbClr val="000000"/>
                </a:solidFill>
              </a:endParaRPr>
            </a:p>
          </p:txBody>
        </p:sp>
        <p:sp>
          <p:nvSpPr>
            <p:cNvPr id="73738" name="Line 22"/>
            <p:cNvSpPr>
              <a:spLocks noChangeShapeType="1"/>
            </p:cNvSpPr>
            <p:nvPr/>
          </p:nvSpPr>
          <p:spPr bwMode="auto">
            <a:xfrm>
              <a:off x="2688" y="3024"/>
              <a:ext cx="19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73739" name="Text Box 23"/>
            <p:cNvSpPr txBox="1">
              <a:spLocks noChangeArrowheads="1"/>
            </p:cNvSpPr>
            <p:nvPr/>
          </p:nvSpPr>
          <p:spPr bwMode="auto">
            <a:xfrm>
              <a:off x="2352" y="3408"/>
              <a:ext cx="1248" cy="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 b="1">
                  <a:solidFill>
                    <a:srgbClr val="000000"/>
                  </a:solidFill>
                </a:rPr>
                <a:t>Effect Size</a:t>
              </a:r>
              <a:r>
                <a:rPr lang="en-US" altLang="en-US" sz="2400">
                  <a:solidFill>
                    <a:srgbClr val="000000"/>
                  </a:solidFill>
                </a:rPr>
                <a:t> (the difference in proportions)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777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8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8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383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8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383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8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383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8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383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383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8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Commonly used models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229600" cy="51054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Comparison of one proportion</a:t>
                </a:r>
              </a:p>
              <a:p>
                <a:pPr lvl="1"/>
                <a:r>
                  <a:rPr lang="en-US" sz="2000" dirty="0"/>
                  <a:t>Is prevalence of diabetes different from 20%? </a:t>
                </a:r>
                <a:r>
                  <a:rPr lang="en-US" sz="2000" dirty="0">
                    <a:solidFill>
                      <a:srgbClr val="00B0F0"/>
                    </a:solidFill>
                  </a:rPr>
                  <a:t>H</a:t>
                </a:r>
                <a:r>
                  <a:rPr lang="en-US" sz="2000" baseline="-25000" dirty="0">
                    <a:solidFill>
                      <a:srgbClr val="00B0F0"/>
                    </a:solidFill>
                  </a:rPr>
                  <a:t>a</a:t>
                </a:r>
                <a:r>
                  <a:rPr lang="en-US" sz="2000" dirty="0">
                    <a:solidFill>
                      <a:srgbClr val="00B0F0"/>
                    </a:solidFill>
                  </a:rPr>
                  <a:t>: P</a:t>
                </a:r>
                <a:r>
                  <a:rPr lang="en-US" sz="2000" baseline="-25000" dirty="0">
                    <a:solidFill>
                      <a:srgbClr val="00B0F0"/>
                    </a:solidFill>
                  </a:rPr>
                  <a:t>0</a:t>
                </a:r>
                <a:r>
                  <a:rPr lang="en-US" sz="2000" dirty="0">
                    <a:solidFill>
                      <a:srgbClr val="00B0F0"/>
                    </a:solidFill>
                  </a:rPr>
                  <a:t> ≠ P</a:t>
                </a:r>
                <a:r>
                  <a:rPr lang="en-US" sz="2000" baseline="-25000" dirty="0">
                    <a:solidFill>
                      <a:srgbClr val="00B0F0"/>
                    </a:solidFill>
                  </a:rPr>
                  <a:t>1</a:t>
                </a:r>
                <a:r>
                  <a:rPr lang="en-US" sz="2000" dirty="0">
                    <a:solidFill>
                      <a:srgbClr val="00B0F0"/>
                    </a:solidFill>
                  </a:rPr>
                  <a:t> = 0.2</a:t>
                </a:r>
              </a:p>
              <a:p>
                <a:pPr lvl="1"/>
                <a:r>
                  <a:rPr lang="en-US" sz="2000" dirty="0"/>
                  <a:t>Q = 1- P</a:t>
                </a:r>
              </a:p>
              <a:p>
                <a:pPr lvl="1"/>
                <a:endParaRPr lang="en-US" dirty="0">
                  <a:solidFill>
                    <a:schemeClr val="accent2"/>
                  </a:solidFill>
                </a:endParaRPr>
              </a:p>
              <a:p>
                <a:r>
                  <a:rPr lang="en-US" dirty="0"/>
                  <a:t>Comparison of two proportions</a:t>
                </a:r>
              </a:p>
              <a:p>
                <a:pPr lvl="1"/>
                <a:r>
                  <a:rPr lang="en-US" sz="2000" dirty="0"/>
                  <a:t>Is the prevalence in Ontario different from Quebec? </a:t>
                </a:r>
                <a:r>
                  <a:rPr lang="en-US" sz="2000" dirty="0">
                    <a:solidFill>
                      <a:srgbClr val="00BCE4"/>
                    </a:solidFill>
                  </a:rPr>
                  <a:t>H</a:t>
                </a:r>
                <a:r>
                  <a:rPr lang="en-US" sz="2000" baseline="-25000" dirty="0">
                    <a:solidFill>
                      <a:srgbClr val="00BCE4"/>
                    </a:solidFill>
                  </a:rPr>
                  <a:t>a</a:t>
                </a:r>
                <a:r>
                  <a:rPr lang="en-US" sz="2000" dirty="0">
                    <a:solidFill>
                      <a:srgbClr val="00BCE4"/>
                    </a:solidFill>
                  </a:rPr>
                  <a:t>: P</a:t>
                </a:r>
                <a:r>
                  <a:rPr lang="en-US" sz="2000" baseline="-25000" dirty="0">
                    <a:solidFill>
                      <a:srgbClr val="00BCE4"/>
                    </a:solidFill>
                  </a:rPr>
                  <a:t>1</a:t>
                </a:r>
                <a:r>
                  <a:rPr lang="en-US" sz="2000" dirty="0">
                    <a:solidFill>
                      <a:srgbClr val="00BCE4"/>
                    </a:solidFill>
                  </a:rPr>
                  <a:t> ≠ P</a:t>
                </a:r>
                <a:r>
                  <a:rPr lang="en-US" sz="2000" baseline="-25000" dirty="0">
                    <a:solidFill>
                      <a:srgbClr val="00BCE4"/>
                    </a:solidFill>
                  </a:rPr>
                  <a:t>2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sz="2000" dirty="0"/>
                  <a:t> = (P</a:t>
                </a:r>
                <a:r>
                  <a:rPr lang="en-US" sz="2000" baseline="-25000" dirty="0"/>
                  <a:t>1 </a:t>
                </a:r>
                <a:r>
                  <a:rPr lang="en-US" sz="2000" dirty="0"/>
                  <a:t>+ P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)/2</a:t>
                </a:r>
              </a:p>
              <a:p>
                <a:pPr lvl="1"/>
                <a:endParaRPr lang="en-US" baseline="-25000" dirty="0">
                  <a:solidFill>
                    <a:srgbClr val="00BCE4"/>
                  </a:solidFill>
                </a:endParaRPr>
              </a:p>
              <a:p>
                <a:r>
                  <a:rPr lang="en-US" dirty="0"/>
                  <a:t>Comparison of one sample mean</a:t>
                </a:r>
              </a:p>
              <a:p>
                <a:pPr lvl="1"/>
                <a:r>
                  <a:rPr lang="en-US" sz="2000" dirty="0"/>
                  <a:t>Is BMI in diabetic population different from 35?  </a:t>
                </a:r>
                <a:r>
                  <a:rPr lang="en-US" sz="2000" dirty="0">
                    <a:solidFill>
                      <a:srgbClr val="00BCE4"/>
                    </a:solidFill>
                  </a:rPr>
                  <a:t>H</a:t>
                </a:r>
                <a:r>
                  <a:rPr lang="en-US" sz="2000" baseline="-25000" dirty="0">
                    <a:solidFill>
                      <a:srgbClr val="00BCE4"/>
                    </a:solidFill>
                  </a:rPr>
                  <a:t>a</a:t>
                </a:r>
                <a:r>
                  <a:rPr lang="en-US" sz="2000" dirty="0">
                    <a:solidFill>
                      <a:srgbClr val="00BCE4"/>
                    </a:solidFill>
                  </a:rPr>
                  <a:t>: μ</a:t>
                </a:r>
                <a:r>
                  <a:rPr lang="en-US" sz="2000" baseline="-25000" dirty="0">
                    <a:solidFill>
                      <a:schemeClr val="accent2"/>
                    </a:solidFill>
                  </a:rPr>
                  <a:t>0</a:t>
                </a:r>
                <a:r>
                  <a:rPr lang="en-US" sz="2000" dirty="0">
                    <a:solidFill>
                      <a:srgbClr val="00B0F0"/>
                    </a:solidFill>
                  </a:rPr>
                  <a:t> ≠ </a:t>
                </a:r>
                <a:r>
                  <a:rPr lang="en-US" sz="2000" dirty="0" err="1">
                    <a:solidFill>
                      <a:srgbClr val="00BCE4"/>
                    </a:solidFill>
                  </a:rPr>
                  <a:t>μ</a:t>
                </a:r>
                <a:r>
                  <a:rPr lang="en-US" sz="2000" baseline="-25000" dirty="0" err="1">
                    <a:solidFill>
                      <a:schemeClr val="accent2"/>
                    </a:solidFill>
                  </a:rPr>
                  <a:t>a</a:t>
                </a:r>
                <a:endParaRPr lang="en-US" sz="2000" dirty="0">
                  <a:solidFill>
                    <a:srgbClr val="00BCE4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229600" cy="5105400"/>
              </a:xfrm>
              <a:blipFill rotWithShape="0">
                <a:blip r:embed="rId2"/>
                <a:stretch>
                  <a:fillRect l="-1333" t="-10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638800"/>
            <a:ext cx="1904999" cy="71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209800"/>
            <a:ext cx="2480914" cy="934431"/>
          </a:xfrm>
          <a:prstGeom prst="rect">
            <a:avLst/>
          </a:prstGeom>
        </p:spPr>
      </p:pic>
      <p:pic>
        <p:nvPicPr>
          <p:cNvPr id="8" name="Picture 4" descr="https://latex.codecogs.com/gif.latex?n%20%3D%20%5Cleft%20%28%20%5Cfrac%7BZ_%5Cfrac%7B%5Calpha%7D%7B2%7D%20%5Csqrt%7B2%20%5Cbar%7BP%7D%20%5Cbar%7BQ%7D%7D%20&amp;plus;%20Z_%5Cbeta%20%5Csqrt%7BP_1Q_1%20&amp;plus;%20P_2Q_2%7D%20%7D%20%7BP_1%20-%20P_2%7D%20%5Cright%20%29%5E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063533"/>
            <a:ext cx="2981325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73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Commonly used models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Comparison of two sample means</a:t>
                </a:r>
              </a:p>
              <a:p>
                <a:pPr lvl="1"/>
                <a:r>
                  <a:rPr lang="en-US" dirty="0"/>
                  <a:t>Is BMI in males higher than females </a:t>
                </a:r>
                <a:r>
                  <a:rPr lang="en-US" dirty="0">
                    <a:solidFill>
                      <a:srgbClr val="00BCE4"/>
                    </a:solidFill>
                  </a:rPr>
                  <a:t>H</a:t>
                </a:r>
                <a:r>
                  <a:rPr lang="en-US" baseline="-25000" dirty="0">
                    <a:solidFill>
                      <a:srgbClr val="00BCE4"/>
                    </a:solidFill>
                  </a:rPr>
                  <a:t>a</a:t>
                </a:r>
                <a:r>
                  <a:rPr lang="en-US" dirty="0">
                    <a:solidFill>
                      <a:srgbClr val="00BCE4"/>
                    </a:solidFill>
                  </a:rPr>
                  <a:t>: μ</a:t>
                </a:r>
                <a:r>
                  <a:rPr lang="en-US" baseline="-25000" dirty="0">
                    <a:solidFill>
                      <a:srgbClr val="00BCE4"/>
                    </a:solidFill>
                  </a:rPr>
                  <a:t>1</a:t>
                </a:r>
                <a:r>
                  <a:rPr lang="en-US" dirty="0">
                    <a:solidFill>
                      <a:srgbClr val="00B0F0"/>
                    </a:solidFill>
                  </a:rPr>
                  <a:t> ≠ </a:t>
                </a:r>
                <a:r>
                  <a:rPr lang="en-US" dirty="0">
                    <a:solidFill>
                      <a:srgbClr val="00BCE4"/>
                    </a:solidFill>
                  </a:rPr>
                  <a:t>μ</a:t>
                </a:r>
                <a:r>
                  <a:rPr lang="en-US" baseline="-25000" dirty="0">
                    <a:solidFill>
                      <a:srgbClr val="00BCE4"/>
                    </a:solidFill>
                  </a:rPr>
                  <a:t>2</a:t>
                </a:r>
                <a:r>
                  <a:rPr lang="en-US" dirty="0">
                    <a:solidFill>
                      <a:srgbClr val="00BCE4"/>
                    </a:solidFill>
                  </a:rPr>
                  <a:t> </a:t>
                </a:r>
              </a:p>
              <a:p>
                <a:r>
                  <a:rPr lang="en-US" dirty="0"/>
                  <a:t>Comparison of odds ratios</a:t>
                </a:r>
              </a:p>
              <a:p>
                <a:pPr lvl="1"/>
                <a:r>
                  <a:rPr lang="en-US" dirty="0"/>
                  <a:t>Odds of lung cancer in smokers different from non-smokers? </a:t>
                </a:r>
                <a:r>
                  <a:rPr lang="en-US" dirty="0">
                    <a:solidFill>
                      <a:srgbClr val="00BCE4"/>
                    </a:solidFill>
                  </a:rPr>
                  <a:t>H</a:t>
                </a:r>
                <a:r>
                  <a:rPr lang="en-US" baseline="-25000" dirty="0">
                    <a:solidFill>
                      <a:srgbClr val="00BCE4"/>
                    </a:solidFill>
                  </a:rPr>
                  <a:t>a</a:t>
                </a:r>
                <a:r>
                  <a:rPr lang="en-US" dirty="0">
                    <a:solidFill>
                      <a:srgbClr val="00BCE4"/>
                    </a:solidFill>
                  </a:rPr>
                  <a:t>: OR</a:t>
                </a:r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>
                    <a:solidFill>
                      <a:srgbClr val="00B0F0"/>
                    </a:solidFill>
                  </a:rPr>
                  <a:t>≠</a:t>
                </a:r>
                <a:r>
                  <a:rPr lang="en-US" dirty="0">
                    <a:solidFill>
                      <a:srgbClr val="00BCE4"/>
                    </a:solidFill>
                  </a:rPr>
                  <a:t> 1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dirty="0"/>
                  <a:t> = (P</a:t>
                </a:r>
                <a:r>
                  <a:rPr lang="en-US" baseline="-25000" dirty="0"/>
                  <a:t>1 </a:t>
                </a:r>
                <a:r>
                  <a:rPr lang="en-US" dirty="0"/>
                  <a:t>+ P</a:t>
                </a:r>
                <a:r>
                  <a:rPr lang="en-US" baseline="-25000" dirty="0"/>
                  <a:t>2</a:t>
                </a:r>
                <a:r>
                  <a:rPr lang="en-US" dirty="0"/>
                  <a:t>)/2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Comparison of paired proportions/samples</a:t>
                </a:r>
              </a:p>
              <a:p>
                <a:pPr lvl="1"/>
                <a:r>
                  <a:rPr lang="en-US" dirty="0"/>
                  <a:t>One sample/proportion: compare the difference with 0  </a:t>
                </a:r>
                <a:r>
                  <a:rPr lang="en-US" dirty="0">
                    <a:solidFill>
                      <a:srgbClr val="00BCE4"/>
                    </a:solidFill>
                  </a:rPr>
                  <a:t>H</a:t>
                </a:r>
                <a:r>
                  <a:rPr lang="en-US" baseline="-25000" dirty="0">
                    <a:solidFill>
                      <a:srgbClr val="00BCE4"/>
                    </a:solidFill>
                  </a:rPr>
                  <a:t>a</a:t>
                </a:r>
                <a:r>
                  <a:rPr lang="en-US" dirty="0">
                    <a:solidFill>
                      <a:srgbClr val="00BCE4"/>
                    </a:solidFill>
                  </a:rPr>
                  <a:t>: |</a:t>
                </a:r>
                <a:r>
                  <a:rPr lang="en-US" dirty="0" err="1">
                    <a:solidFill>
                      <a:srgbClr val="00BCE4"/>
                    </a:solidFill>
                  </a:rPr>
                  <a:t>μ</a:t>
                </a:r>
                <a:r>
                  <a:rPr lang="en-US" baseline="-25000" dirty="0" err="1">
                    <a:solidFill>
                      <a:srgbClr val="00BCE4"/>
                    </a:solidFill>
                  </a:rPr>
                  <a:t>a</a:t>
                </a:r>
                <a:r>
                  <a:rPr lang="en-US" dirty="0">
                    <a:solidFill>
                      <a:srgbClr val="00BCE4"/>
                    </a:solidFill>
                  </a:rPr>
                  <a:t> –</a:t>
                </a:r>
                <a:r>
                  <a:rPr lang="en-US" dirty="0" err="1">
                    <a:solidFill>
                      <a:srgbClr val="00BCE4"/>
                    </a:solidFill>
                  </a:rPr>
                  <a:t>μ</a:t>
                </a:r>
                <a:r>
                  <a:rPr lang="en-US" baseline="-25000" dirty="0" err="1">
                    <a:solidFill>
                      <a:srgbClr val="00BCE4"/>
                    </a:solidFill>
                  </a:rPr>
                  <a:t>b</a:t>
                </a:r>
                <a:r>
                  <a:rPr lang="en-US" dirty="0">
                    <a:solidFill>
                      <a:srgbClr val="00BCE4"/>
                    </a:solidFill>
                  </a:rPr>
                  <a:t>| </a:t>
                </a:r>
                <a:r>
                  <a:rPr lang="en-US" dirty="0">
                    <a:solidFill>
                      <a:srgbClr val="00B0F0"/>
                    </a:solidFill>
                  </a:rPr>
                  <a:t>≠ 0</a:t>
                </a:r>
              </a:p>
              <a:p>
                <a:pPr lvl="1"/>
                <a:endParaRPr lang="en-US" dirty="0">
                  <a:solidFill>
                    <a:schemeClr val="accent2"/>
                  </a:solidFill>
                </a:endParaRPr>
              </a:p>
              <a:p>
                <a:r>
                  <a:rPr lang="en-US" dirty="0"/>
                  <a:t>Two sided, 80% power with 5% Type I error:  Z</a:t>
                </a:r>
                <a:r>
                  <a:rPr lang="en-US" baseline="-25000" dirty="0"/>
                  <a:t>α/2 </a:t>
                </a:r>
                <a:r>
                  <a:rPr lang="en-US" dirty="0"/>
                  <a:t>=1.96,   Z</a:t>
                </a:r>
                <a:r>
                  <a:rPr lang="el-GR" baseline="-25000" dirty="0"/>
                  <a:t>β</a:t>
                </a:r>
                <a:r>
                  <a:rPr lang="en-US" baseline="-25000" dirty="0"/>
                  <a:t> </a:t>
                </a:r>
                <a:r>
                  <a:rPr lang="en-US" dirty="0"/>
                  <a:t>=0.845</a:t>
                </a:r>
              </a:p>
              <a:p>
                <a:pPr lvl="1"/>
                <a:r>
                  <a:rPr lang="en-US" dirty="0"/>
                  <a:t>May see variations of these formulas with different assumptions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26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43000"/>
            <a:ext cx="1868729" cy="914400"/>
          </a:xfrm>
          <a:prstGeom prst="rect">
            <a:avLst/>
          </a:prstGeom>
        </p:spPr>
      </p:pic>
      <p:pic>
        <p:nvPicPr>
          <p:cNvPr id="8" name="Picture 2" descr="https://latex.codecogs.com/gif.latex?n%20%3D%20%5Cleft%20%28%20%5Cfrac%7BZ_%5Cfrac%7B%5Calpha%7D%7B2%7D%20%5Csqrt%7B%5Cfrac%7B2%7D%7B%5Cbar%7BP%7D%20%5Cbar%7BQ%7D%7D%7D%20&amp;plus;%20Z_%5Cbeta%20%5Csqrt%7B%5Cfrac%7B1%7D%7BP_1%20Q_1%7D%20&amp;plus;%20%5Cfrac%7B1%7D%7BP_2%20Q_2%7D%7D%20%7D%20%7Blog%28OR%29%7D%20%5Cright%20%29%5E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590800"/>
            <a:ext cx="2809875" cy="70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27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Size and Variance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124744"/>
            <a:ext cx="8229600" cy="4590256"/>
          </a:xfrm>
        </p:spPr>
        <p:txBody>
          <a:bodyPr/>
          <a:lstStyle/>
          <a:p>
            <a:r>
              <a:rPr lang="en-US" altLang="en-US" sz="2400" dirty="0"/>
              <a:t>It is </a:t>
            </a:r>
            <a:r>
              <a:rPr lang="en-US" altLang="en-US" sz="2400" i="1" dirty="0"/>
              <a:t>not</a:t>
            </a:r>
            <a:r>
              <a:rPr lang="en-US" altLang="en-US" sz="2400" dirty="0"/>
              <a:t> the job of the statistician to decide on these</a:t>
            </a:r>
          </a:p>
          <a:p>
            <a:r>
              <a:rPr lang="en-US" altLang="en-US" sz="2400" dirty="0"/>
              <a:t>But to get this information from the content expert</a:t>
            </a:r>
          </a:p>
          <a:p>
            <a:pPr lvl="1"/>
            <a:r>
              <a:rPr lang="en-US" altLang="en-US" sz="2000" dirty="0"/>
              <a:t>This should not be the estimated effect sizes from published papers</a:t>
            </a:r>
          </a:p>
          <a:p>
            <a:r>
              <a:rPr lang="en-US" altLang="en-US" sz="2400" dirty="0"/>
              <a:t>Researchers often don’t know what is being asked of them – lost in statistical jargon</a:t>
            </a:r>
          </a:p>
          <a:p>
            <a:pPr lvl="1"/>
            <a:r>
              <a:rPr lang="en-US" altLang="en-US" sz="2000" dirty="0"/>
              <a:t>Communications are important</a:t>
            </a:r>
          </a:p>
          <a:p>
            <a:pPr lvl="1"/>
            <a:r>
              <a:rPr lang="en-US" altLang="en-US" sz="2000" dirty="0"/>
              <a:t>How big is the difference could be meaningful? (clinical significance)</a:t>
            </a:r>
          </a:p>
          <a:p>
            <a:pPr lvl="1"/>
            <a:r>
              <a:rPr lang="en-US" altLang="en-US" sz="2000" dirty="0"/>
              <a:t>What is the range of clinical indifference?</a:t>
            </a:r>
          </a:p>
          <a:p>
            <a:r>
              <a:rPr lang="en-US" altLang="en-US" sz="2400" dirty="0"/>
              <a:t>Estimate of Variance</a:t>
            </a:r>
          </a:p>
          <a:p>
            <a:pPr lvl="1"/>
            <a:r>
              <a:rPr lang="en-US" altLang="en-US" sz="2000" dirty="0"/>
              <a:t>Data from the literature</a:t>
            </a:r>
          </a:p>
          <a:p>
            <a:pPr lvl="1"/>
            <a:r>
              <a:rPr lang="en-US" altLang="en-US" sz="2000" dirty="0"/>
              <a:t>Pilot study</a:t>
            </a:r>
          </a:p>
          <a:p>
            <a:pPr lvl="1"/>
            <a:endParaRPr lang="en-US" alt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6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/>
              <a:t>Precision Approach: interval estimation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Specify the width of a confidence interval (C.I.)</a:t>
                </a:r>
              </a:p>
              <a:p>
                <a:r>
                  <a:rPr lang="en-US" dirty="0"/>
                  <a:t>How to interpret a C.I.?</a:t>
                </a:r>
              </a:p>
              <a:p>
                <a:r>
                  <a:rPr lang="en-US" dirty="0"/>
                  <a:t>Recall:</a:t>
                </a:r>
              </a:p>
              <a:p>
                <a:pPr lvl="1"/>
                <a:r>
                  <a:rPr lang="en-US" b="1" dirty="0"/>
                  <a:t>(1- </a:t>
                </a:r>
                <a:r>
                  <a:rPr lang="el-GR" b="1" dirty="0"/>
                  <a:t>α</a:t>
                </a:r>
                <a:r>
                  <a:rPr lang="en-US" b="1" dirty="0"/>
                  <a:t>)% CI for </a:t>
                </a:r>
                <a:r>
                  <a:rPr lang="el-GR" b="1" dirty="0"/>
                  <a:t>μ</a:t>
                </a:r>
                <a:r>
                  <a:rPr lang="en-US" b="0" dirty="0"/>
                  <a:t>: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acc>
                    <m:r>
                      <a:rPr lang="en-US" b="0" i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CA" i="1" dirty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num>
                          <m:den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</m:sub>
                    </m:sSub>
                    <m:f>
                      <m:f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 dirty="0" smtClean="0">
                            <a:latin typeface="Cambria Math"/>
                            <a:ea typeface="Cambria Math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1" i="1" dirty="0" smtClean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</m:rad>
                      </m:den>
                    </m:f>
                  </m:oMath>
                </a14:m>
                <a:r>
                  <a:rPr lang="en-CA" dirty="0"/>
                  <a:t>,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  <m:r>
                          <a:rPr lang="en-US" i="1">
                            <a:latin typeface="Cambria Math"/>
                          </a:rPr>
                          <m:t> </m:t>
                        </m:r>
                      </m:e>
                    </m:acc>
                    <m:r>
                      <a:rPr lang="en-US" b="0" i="0" smtClean="0">
                        <a:latin typeface="Cambria Math"/>
                      </a:rPr>
                      <m:t>+ </m:t>
                    </m:r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CA" i="1" dirty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num>
                          <m:den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</m:sub>
                    </m:sSub>
                    <m:f>
                      <m:f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 dirty="0">
                            <a:latin typeface="Cambria Math"/>
                            <a:ea typeface="Cambria Math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1" i="1" dirty="0" smtClean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</m:rad>
                      </m:den>
                    </m:f>
                  </m:oMath>
                </a14:m>
                <a:endParaRPr lang="en-CA" dirty="0"/>
              </a:p>
              <a:p>
                <a:pPr lvl="1"/>
                <a:r>
                  <a:rPr lang="en-US" b="1" dirty="0"/>
                  <a:t>(1- </a:t>
                </a:r>
                <a:r>
                  <a:rPr lang="el-GR" b="1" dirty="0"/>
                  <a:t>α</a:t>
                </a:r>
                <a:r>
                  <a:rPr lang="en-US" b="1" dirty="0"/>
                  <a:t>)% CI for P: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</m:acc>
                    <m:r>
                      <a:rPr lang="en-US">
                        <a:latin typeface="Cambria Math"/>
                      </a:rPr>
                      <m:t>−</m:t>
                    </m:r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CA" i="1" dirty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num>
                          <m:den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</m:sub>
                    </m:sSub>
                    <m:f>
                      <m:f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CA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acc>
                              <m:accPr>
                                <m:chr m:val="̂"/>
                                <m:ctrlP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/>
                              </a:rPr>
                              <m:t>(1−</m:t>
                            </m:r>
                            <m:acc>
                              <m:accPr>
                                <m:chr m:val="̂"/>
                                <m:ctrlPr>
                                  <a:rPr lang="en-CA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/>
                                  </a:rPr>
                                  <m:t>𝑝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/>
                              </a:rPr>
                              <m:t>)</m:t>
                            </m:r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en-CA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1" i="1" dirty="0" smtClean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</m:rad>
                      </m:den>
                    </m:f>
                  </m:oMath>
                </a14:m>
                <a:r>
                  <a:rPr lang="en-CA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</m:acc>
                    <m:r>
                      <a:rPr lang="en-US" b="0" i="0" smtClean="0">
                        <a:latin typeface="Cambria Math"/>
                      </a:rPr>
                      <m:t>+</m:t>
                    </m:r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CA" i="1" dirty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num>
                          <m:den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</m:sub>
                    </m:sSub>
                    <m:f>
                      <m:f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CA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acc>
                              <m:accPr>
                                <m:chr m:val="̂"/>
                                <m:ctrlPr>
                                  <a:rPr lang="en-CA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/>
                                  </a:rPr>
                                  <m:t>𝑝</m:t>
                                </m:r>
                              </m:e>
                            </m:acc>
                            <m:r>
                              <a:rPr lang="en-US" i="1" dirty="0">
                                <a:latin typeface="Cambria Math"/>
                              </a:rPr>
                              <m:t>(1−</m:t>
                            </m:r>
                            <m:acc>
                              <m:accPr>
                                <m:chr m:val="̂"/>
                                <m:ctrlPr>
                                  <a:rPr lang="en-CA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/>
                                  </a:rPr>
                                  <m:t>𝑝</m:t>
                                </m:r>
                              </m:e>
                            </m:acc>
                            <m:r>
                              <a:rPr lang="en-US" i="1" dirty="0">
                                <a:latin typeface="Cambria Math"/>
                              </a:rPr>
                              <m:t>)</m:t>
                            </m:r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en-CA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1" i="1" dirty="0" smtClean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</m:rad>
                      </m:den>
                    </m:f>
                  </m:oMath>
                </a14:m>
                <a:endParaRPr lang="en-CA" dirty="0"/>
              </a:p>
              <a:p>
                <a:pPr lvl="1"/>
                <a:endParaRPr lang="en-US" b="1" dirty="0"/>
              </a:p>
              <a:p>
                <a:pPr lvl="1"/>
                <a:r>
                  <a:rPr lang="en-US" b="1" dirty="0"/>
                  <a:t>Margin of error</a:t>
                </a:r>
                <a:r>
                  <a:rPr lang="en-US" dirty="0"/>
                  <a:t>: d = width of C.I. /2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b="1" dirty="0"/>
                  <a:t>Sample size for </a:t>
                </a:r>
                <a:r>
                  <a:rPr lang="el-GR" b="1" dirty="0"/>
                  <a:t>μ</a:t>
                </a:r>
                <a:r>
                  <a:rPr lang="en-US" dirty="0"/>
                  <a:t>:  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CA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f>
                              <m:f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CA" i="1" dirty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i="1" dirty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  <m:sup>
                        <m:r>
                          <a:rPr lang="en-US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dirty="0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p>
                        <m:r>
                          <a:rPr lang="en-CA" i="1" dirty="0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/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en-CA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CA" dirty="0"/>
              </a:p>
              <a:p>
                <a:pPr lvl="1"/>
                <a:r>
                  <a:rPr lang="en-US" b="1" dirty="0"/>
                  <a:t>Sample size for P</a:t>
                </a:r>
                <a:r>
                  <a:rPr lang="en-US" dirty="0"/>
                  <a:t>:  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CA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f>
                              <m:f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CA" i="1" dirty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i="1" dirty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</m:acc>
                    <m:r>
                      <a:rPr lang="en-US" i="1" dirty="0">
                        <a:latin typeface="Cambria Math"/>
                      </a:rPr>
                      <m:t>(1−</m:t>
                    </m:r>
                    <m:acc>
                      <m:accPr>
                        <m:chr m:val="̂"/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</m:acc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CA" dirty="0"/>
                  <a:t>/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en-CA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26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267200"/>
            <a:ext cx="2895600" cy="211660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841672" y="4419600"/>
            <a:ext cx="0" cy="182880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52800" y="2881028"/>
            <a:ext cx="1143000" cy="6858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 err="1"/>
          </a:p>
        </p:txBody>
      </p:sp>
      <p:sp>
        <p:nvSpPr>
          <p:cNvPr id="5" name="Rectangle 4"/>
          <p:cNvSpPr/>
          <p:nvPr/>
        </p:nvSpPr>
        <p:spPr>
          <a:xfrm>
            <a:off x="3352800" y="2338500"/>
            <a:ext cx="762000" cy="5334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 err="1"/>
          </a:p>
        </p:txBody>
      </p:sp>
      <p:sp>
        <p:nvSpPr>
          <p:cNvPr id="8" name="TextBox 7"/>
          <p:cNvSpPr txBox="1"/>
          <p:nvPr/>
        </p:nvSpPr>
        <p:spPr>
          <a:xfrm>
            <a:off x="3200400" y="3691844"/>
            <a:ext cx="1608364" cy="369332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9658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743200"/>
            <a:ext cx="5791200" cy="990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4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</a:p>
          <a:p>
            <a:pPr marL="0" indent="0" algn="ctr">
              <a:buNone/>
            </a:pPr>
            <a:endParaRPr lang="en-CA" sz="48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CA" sz="48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19200"/>
            <a:ext cx="2425051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152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6705600" cy="685800"/>
          </a:xfrm>
        </p:spPr>
        <p:txBody>
          <a:bodyPr>
            <a:normAutofit/>
          </a:bodyPr>
          <a:lstStyle/>
          <a:p>
            <a:r>
              <a:rPr lang="en-CA" dirty="0"/>
              <a:t>Simulations: </a:t>
            </a:r>
            <a:r>
              <a:rPr lang="en-US" dirty="0"/>
              <a:t>the ultimate tool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8392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Analysis process</a:t>
            </a:r>
            <a:endParaRPr lang="en-CA" dirty="0"/>
          </a:p>
          <a:p>
            <a:pPr lvl="1"/>
            <a:r>
              <a:rPr lang="en-CA" dirty="0"/>
              <a:t>Set up hypothesis and choose statistical models</a:t>
            </a:r>
          </a:p>
          <a:p>
            <a:pPr lvl="1"/>
            <a:r>
              <a:rPr lang="en-CA" dirty="0"/>
              <a:t>Suppose you have data of size N</a:t>
            </a:r>
          </a:p>
          <a:p>
            <a:pPr lvl="1"/>
            <a:r>
              <a:rPr lang="en-CA" dirty="0"/>
              <a:t>Carry out estimation and/or inference</a:t>
            </a:r>
          </a:p>
          <a:p>
            <a:pPr lvl="1"/>
            <a:r>
              <a:rPr lang="en-CA" dirty="0"/>
              <a:t>Calculate effect sizes and/or p values, make a decision</a:t>
            </a:r>
          </a:p>
          <a:p>
            <a:pPr lvl="1"/>
            <a:r>
              <a:rPr lang="en-CA" dirty="0"/>
              <a:t>Repeat</a:t>
            </a:r>
          </a:p>
          <a:p>
            <a:r>
              <a:rPr lang="en-CA" dirty="0"/>
              <a:t>Where is data?</a:t>
            </a:r>
          </a:p>
          <a:p>
            <a:pPr lvl="1"/>
            <a:r>
              <a:rPr lang="en-CA" dirty="0"/>
              <a:t>Simulation methods</a:t>
            </a:r>
          </a:p>
          <a:p>
            <a:pPr lvl="1"/>
            <a:r>
              <a:rPr lang="en-CA" dirty="0"/>
              <a:t>Simulate data as “real” as possible </a:t>
            </a:r>
            <a:r>
              <a:rPr lang="en-CA" b="1" dirty="0">
                <a:solidFill>
                  <a:srgbClr val="92D050"/>
                </a:solidFill>
              </a:rPr>
              <a:t>when alternative hypothesis is true</a:t>
            </a:r>
          </a:p>
          <a:p>
            <a:pPr lvl="1"/>
            <a:r>
              <a:rPr lang="en-CA" dirty="0"/>
              <a:t>Need information on distribution of the data</a:t>
            </a:r>
          </a:p>
          <a:p>
            <a:pPr lvl="1"/>
            <a:r>
              <a:rPr lang="en-CA" dirty="0"/>
              <a:t>Need alternative hypothesis e.g., effect size</a:t>
            </a:r>
          </a:p>
          <a:p>
            <a:r>
              <a:rPr lang="en-CA" dirty="0"/>
              <a:t>Formulas are available (as shown previously) with the right distribution assumption</a:t>
            </a:r>
          </a:p>
          <a:p>
            <a:pPr lvl="1"/>
            <a:endParaRPr lang="en-CA" dirty="0"/>
          </a:p>
          <a:p>
            <a:pPr marL="293688" lvl="1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26" name="Picture 2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676400"/>
            <a:ext cx="1795882" cy="183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38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304800"/>
            <a:ext cx="8229600" cy="685800"/>
          </a:xfrm>
        </p:spPr>
        <p:txBody>
          <a:bodyPr/>
          <a:lstStyle/>
          <a:p>
            <a:r>
              <a:rPr lang="en-US" dirty="0"/>
              <a:t>A simulation example 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8313" y="1124744"/>
                <a:ext cx="8229600" cy="489505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Power calculation to study association of food “X” and the outcome in a cohort study:</a:t>
                </a:r>
              </a:p>
              <a:p>
                <a:pPr marL="750888" lvl="1" indent="-457200">
                  <a:buFont typeface="+mj-lt"/>
                  <a:buAutoNum type="arabicPeriod"/>
                </a:pPr>
                <a:r>
                  <a:rPr lang="en-US" b="1" dirty="0"/>
                  <a:t>Select sample size: n=</a:t>
                </a:r>
                <a:r>
                  <a:rPr lang="en-US" dirty="0"/>
                  <a:t>1000</a:t>
                </a:r>
              </a:p>
              <a:p>
                <a:pPr marL="750888" lvl="1" indent="-457200">
                  <a:buFont typeface="+mj-lt"/>
                  <a:buAutoNum type="arabicPeriod"/>
                </a:pPr>
                <a:r>
                  <a:rPr lang="en-US" b="1" dirty="0"/>
                  <a:t>Simulate covariates: </a:t>
                </a:r>
                <a:r>
                  <a:rPr lang="en-US" dirty="0"/>
                  <a:t>30% ate food “X”, 40% female, age: 31(10)</a:t>
                </a:r>
              </a:p>
              <a:p>
                <a:pPr marL="750888" lvl="1" indent="-457200">
                  <a:buFont typeface="+mj-lt"/>
                  <a:buAutoNum type="arabicPeriod"/>
                </a:pPr>
                <a:r>
                  <a:rPr lang="en-US" b="1" dirty="0"/>
                  <a:t>Specify effect sizes</a:t>
                </a:r>
                <a:r>
                  <a:rPr lang="en-US" dirty="0"/>
                  <a:t>: </a:t>
                </a:r>
                <a:r>
                  <a:rPr lang="en-US" b="1" dirty="0">
                    <a:solidFill>
                      <a:schemeClr val="accent1"/>
                    </a:solidFill>
                  </a:rPr>
                  <a:t>OR</a:t>
                </a:r>
                <a:r>
                  <a:rPr lang="en-US" b="1" baseline="-25000" dirty="0">
                    <a:solidFill>
                      <a:schemeClr val="accent1"/>
                    </a:solidFill>
                  </a:rPr>
                  <a:t>x</a:t>
                </a:r>
                <a:r>
                  <a:rPr lang="en-US" b="1" dirty="0">
                    <a:solidFill>
                      <a:schemeClr val="accent1"/>
                    </a:solidFill>
                  </a:rPr>
                  <a:t> = 1.2</a:t>
                </a:r>
              </a:p>
              <a:p>
                <a:pPr marL="750888" lvl="1" indent="-457200">
                  <a:buFont typeface="+mj-lt"/>
                  <a:buAutoNum type="arabicPeriod"/>
                </a:pPr>
                <a:r>
                  <a:rPr lang="en-US" b="1" dirty="0"/>
                  <a:t>Get probability</a:t>
                </a:r>
                <a:r>
                  <a:rPr lang="en-US" dirty="0"/>
                  <a:t>: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P</m:t>
                        </m:r>
                        <m:r>
                          <m:rPr>
                            <m:nor/>
                          </m:rPr>
                          <a:rPr lang="en-US" b="1" baseline="-25000" dirty="0"/>
                          <m:t>i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1−</m:t>
                        </m:r>
                        <m:r>
                          <m:rPr>
                            <m:nor/>
                          </m:rPr>
                          <a:rPr lang="en-US" dirty="0"/>
                          <m:t>P</m:t>
                        </m:r>
                        <m:r>
                          <m:rPr>
                            <m:nor/>
                          </m:rPr>
                          <a:rPr lang="en-US" b="1" baseline="-25000" dirty="0"/>
                          <m:t>i</m:t>
                        </m:r>
                      </m:den>
                    </m:f>
                  </m:oMath>
                </a14:m>
                <a:r>
                  <a:rPr lang="en-US" dirty="0"/>
                  <a:t>) = </a:t>
                </a:r>
                <a:r>
                  <a:rPr lang="el-GR" dirty="0">
                    <a:solidFill>
                      <a:schemeClr val="accent2"/>
                    </a:solidFill>
                  </a:rPr>
                  <a:t>β</a:t>
                </a:r>
                <a:r>
                  <a:rPr lang="en-US" baseline="-25000" dirty="0">
                    <a:solidFill>
                      <a:schemeClr val="accent2"/>
                    </a:solidFill>
                  </a:rPr>
                  <a:t>0 </a:t>
                </a:r>
                <a:r>
                  <a:rPr lang="en-US" dirty="0"/>
                  <a:t>+ </a:t>
                </a:r>
                <a:r>
                  <a:rPr lang="en-US" b="1" dirty="0">
                    <a:solidFill>
                      <a:schemeClr val="accent2"/>
                    </a:solidFill>
                  </a:rPr>
                  <a:t>log(1.2) </a:t>
                </a:r>
                <a:r>
                  <a:rPr lang="en-US" dirty="0"/>
                  <a:t>* X</a:t>
                </a:r>
                <a:r>
                  <a:rPr lang="en-US" b="1" baseline="-25000" dirty="0"/>
                  <a:t>i</a:t>
                </a:r>
                <a:r>
                  <a:rPr lang="en-US" dirty="0"/>
                  <a:t> + </a:t>
                </a:r>
                <a:r>
                  <a:rPr lang="en-US" dirty="0">
                    <a:solidFill>
                      <a:schemeClr val="accent2"/>
                    </a:solidFill>
                  </a:rPr>
                  <a:t>log(OR</a:t>
                </a:r>
                <a:r>
                  <a:rPr lang="en-US" baseline="-25000" dirty="0">
                    <a:solidFill>
                      <a:schemeClr val="accent2"/>
                    </a:solidFill>
                  </a:rPr>
                  <a:t>s</a:t>
                </a:r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  <a:r>
                  <a:rPr lang="en-US" dirty="0"/>
                  <a:t>* </a:t>
                </a:r>
                <a:r>
                  <a:rPr lang="en-US" dirty="0" err="1"/>
                  <a:t>Sex</a:t>
                </a:r>
                <a:r>
                  <a:rPr lang="en-US" b="1" baseline="-25000" dirty="0" err="1"/>
                  <a:t>i</a:t>
                </a:r>
                <a:r>
                  <a:rPr lang="en-US" dirty="0"/>
                  <a:t> + </a:t>
                </a:r>
                <a:r>
                  <a:rPr lang="en-US" dirty="0">
                    <a:solidFill>
                      <a:schemeClr val="accent2"/>
                    </a:solidFill>
                  </a:rPr>
                  <a:t>log(OR</a:t>
                </a:r>
                <a:r>
                  <a:rPr lang="en-US" baseline="-25000" dirty="0">
                    <a:solidFill>
                      <a:schemeClr val="accent2"/>
                    </a:solidFill>
                  </a:rPr>
                  <a:t>a</a:t>
                </a:r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  <a:r>
                  <a:rPr lang="en-US" dirty="0"/>
                  <a:t>*</a:t>
                </a:r>
                <a:r>
                  <a:rPr lang="en-US" dirty="0" err="1"/>
                  <a:t>Age</a:t>
                </a:r>
                <a:r>
                  <a:rPr lang="en-US" b="1" baseline="-25000" dirty="0" err="1"/>
                  <a:t>i</a:t>
                </a:r>
                <a:endParaRPr lang="en-US" b="1" baseline="-25000" dirty="0"/>
              </a:p>
              <a:p>
                <a:pPr marL="750888" lvl="1" indent="-457200">
                  <a:buFont typeface="+mj-lt"/>
                  <a:buAutoNum type="arabicPeriod"/>
                </a:pPr>
                <a:r>
                  <a:rPr lang="en-US" b="1" dirty="0"/>
                  <a:t>Simulate status: </a:t>
                </a:r>
                <a:r>
                  <a:rPr lang="en-US" dirty="0"/>
                  <a:t>Y</a:t>
                </a:r>
                <a:r>
                  <a:rPr lang="en-US" b="1" baseline="-25000" dirty="0"/>
                  <a:t>i</a:t>
                </a:r>
                <a:r>
                  <a:rPr lang="en-US" dirty="0"/>
                  <a:t> ~ Bernoulli(P</a:t>
                </a:r>
                <a:r>
                  <a:rPr lang="en-US" b="1" baseline="-25000" dirty="0"/>
                  <a:t>i</a:t>
                </a:r>
                <a:r>
                  <a:rPr lang="en-US" dirty="0"/>
                  <a:t>), </a:t>
                </a:r>
                <a:r>
                  <a:rPr lang="en-US" b="1" i="1" dirty="0" err="1"/>
                  <a:t>i</a:t>
                </a:r>
                <a:r>
                  <a:rPr lang="en-US" b="1" i="1" dirty="0"/>
                  <a:t> = 1...n</a:t>
                </a:r>
                <a:endParaRPr lang="en-US" dirty="0"/>
              </a:p>
              <a:p>
                <a:pPr marL="750888" lvl="1" indent="-457200">
                  <a:buFont typeface="+mj-lt"/>
                  <a:buAutoNum type="arabicPeriod"/>
                </a:pPr>
                <a:r>
                  <a:rPr lang="en-US" b="1" dirty="0"/>
                  <a:t>Get p values/C.I.</a:t>
                </a:r>
                <a:r>
                  <a:rPr lang="en-US" dirty="0"/>
                  <a:t>: fit logistic regression to the simulated data</a:t>
                </a:r>
              </a:p>
              <a:p>
                <a:pPr marL="750888" lvl="1" indent="-457200">
                  <a:buFont typeface="+mj-lt"/>
                  <a:buAutoNum type="arabicPeriod"/>
                </a:pPr>
                <a:r>
                  <a:rPr lang="en-US" b="1" dirty="0"/>
                  <a:t>Make a decision</a:t>
                </a:r>
                <a:r>
                  <a:rPr lang="en-US" dirty="0"/>
                  <a:t>: do you reject </a:t>
                </a:r>
                <a:r>
                  <a:rPr lang="en-US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b="1" dirty="0">
                    <a:solidFill>
                      <a:schemeClr val="accent1"/>
                    </a:solidFill>
                  </a:rPr>
                  <a:t>: OR</a:t>
                </a:r>
                <a:r>
                  <a:rPr lang="en-US" b="1" baseline="-25000" dirty="0">
                    <a:solidFill>
                      <a:schemeClr val="accent1"/>
                    </a:solidFill>
                  </a:rPr>
                  <a:t>x</a:t>
                </a:r>
                <a:r>
                  <a:rPr lang="en-US" b="1" dirty="0">
                    <a:solidFill>
                      <a:schemeClr val="accent1"/>
                    </a:solidFill>
                  </a:rPr>
                  <a:t> = 1 </a:t>
                </a:r>
                <a:r>
                  <a:rPr lang="en-US" dirty="0"/>
                  <a:t>with </a:t>
                </a:r>
                <a:r>
                  <a:rPr lang="el-GR" dirty="0"/>
                  <a:t>α</a:t>
                </a:r>
                <a:r>
                  <a:rPr lang="en-US" dirty="0"/>
                  <a:t> = 0.05?</a:t>
                </a:r>
              </a:p>
              <a:p>
                <a:pPr marL="750888" lvl="1" indent="-457200">
                  <a:buFont typeface="+mj-lt"/>
                  <a:buAutoNum type="arabicPeriod"/>
                </a:pPr>
                <a:r>
                  <a:rPr lang="en-US" b="1" u="sng" dirty="0"/>
                  <a:t>Repeat 1-7 “M” times</a:t>
                </a:r>
                <a:r>
                  <a:rPr lang="en-US" dirty="0"/>
                  <a:t>: </a:t>
                </a:r>
                <a:r>
                  <a:rPr lang="en-US" b="1" dirty="0"/>
                  <a:t>Power</a:t>
                </a:r>
                <a:r>
                  <a:rPr lang="en-US" dirty="0"/>
                  <a:t> = # of rejections/M</a:t>
                </a:r>
              </a:p>
              <a:p>
                <a:pPr marL="0" indent="0">
                  <a:buNone/>
                </a:pPr>
                <a:r>
                  <a:rPr lang="en-US" b="1" dirty="0"/>
                  <a:t>Check: </a:t>
                </a:r>
                <a:r>
                  <a:rPr lang="en-US" dirty="0"/>
                  <a:t>What is the expected type I error rate?</a:t>
                </a:r>
                <a:endParaRPr lang="en-CA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1124744"/>
                <a:ext cx="8229600" cy="4895056"/>
              </a:xfrm>
              <a:blipFill rotWithShape="0">
                <a:blip r:embed="rId2"/>
                <a:stretch>
                  <a:fillRect l="-1333" t="-1993" b="-74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5D59AEA-0854-4A15-AE5E-5544FB15F67D}"/>
                  </a:ext>
                </a:extLst>
              </p14:cNvPr>
              <p14:cNvContentPartPr/>
              <p14:nvPr/>
            </p14:nvContentPartPr>
            <p14:xfrm>
              <a:off x="8814392" y="5637663"/>
              <a:ext cx="24840" cy="79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5D59AEA-0854-4A15-AE5E-5544FB15F6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05752" y="5629023"/>
                <a:ext cx="424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1394FBB-B2D2-4770-872D-7E4B086F6011}"/>
                  </a:ext>
                </a:extLst>
              </p14:cNvPr>
              <p14:cNvContentPartPr/>
              <p14:nvPr/>
            </p14:nvContentPartPr>
            <p14:xfrm>
              <a:off x="8412632" y="5508423"/>
              <a:ext cx="216720" cy="2070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1394FBB-B2D2-4770-872D-7E4B086F60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03992" y="5499783"/>
                <a:ext cx="23436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6DBD58D-56A3-4DCB-9692-488E8B98535C}"/>
                  </a:ext>
                </a:extLst>
              </p14:cNvPr>
              <p14:cNvContentPartPr/>
              <p14:nvPr/>
            </p14:nvContentPartPr>
            <p14:xfrm>
              <a:off x="8126792" y="5573943"/>
              <a:ext cx="169920" cy="1238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6DBD58D-56A3-4DCB-9692-488E8B98535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17773" y="5565303"/>
                <a:ext cx="187597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D94BEF1-1D91-4098-8E20-8C9807CD135F}"/>
                  </a:ext>
                </a:extLst>
              </p14:cNvPr>
              <p14:cNvContentPartPr/>
              <p14:nvPr/>
            </p14:nvContentPartPr>
            <p14:xfrm>
              <a:off x="6815312" y="5411223"/>
              <a:ext cx="1129320" cy="4039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D94BEF1-1D91-4098-8E20-8C9807CD135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06315" y="5402583"/>
                <a:ext cx="1146954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EA4F378-82F7-4BDA-A81C-29F5FD5072D8}"/>
                  </a:ext>
                </a:extLst>
              </p14:cNvPr>
              <p14:cNvContentPartPr/>
              <p14:nvPr/>
            </p14:nvContentPartPr>
            <p14:xfrm>
              <a:off x="578672" y="6014943"/>
              <a:ext cx="269640" cy="2538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EA4F378-82F7-4BDA-A81C-29F5FD5072D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0032" y="6006303"/>
                <a:ext cx="2872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282928F-54BB-4A59-BD94-7C5DBFEC638C}"/>
                  </a:ext>
                </a:extLst>
              </p14:cNvPr>
              <p14:cNvContentPartPr/>
              <p14:nvPr/>
            </p14:nvContentPartPr>
            <p14:xfrm>
              <a:off x="1877192" y="6000543"/>
              <a:ext cx="30600" cy="1782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282928F-54BB-4A59-BD94-7C5DBFEC638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68552" y="5991543"/>
                <a:ext cx="482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AC08AA4-8C0F-4C87-AD6B-DDB898FCDE43}"/>
                  </a:ext>
                </a:extLst>
              </p14:cNvPr>
              <p14:cNvContentPartPr/>
              <p14:nvPr/>
            </p14:nvContentPartPr>
            <p14:xfrm>
              <a:off x="1193552" y="5971023"/>
              <a:ext cx="553320" cy="2458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AC08AA4-8C0F-4C87-AD6B-DDB898FCDE4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84912" y="5962383"/>
                <a:ext cx="57096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E3ECE01-E8B6-491E-BFF6-51859772F07F}"/>
                  </a:ext>
                </a:extLst>
              </p14:cNvPr>
              <p14:cNvContentPartPr/>
              <p14:nvPr/>
            </p14:nvContentPartPr>
            <p14:xfrm>
              <a:off x="2279672" y="5946183"/>
              <a:ext cx="104760" cy="4003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E3ECE01-E8B6-491E-BFF6-51859772F07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70672" y="5937543"/>
                <a:ext cx="12240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9321EDF-0B25-4416-BF82-2B2B93D3B2ED}"/>
                  </a:ext>
                </a:extLst>
              </p14:cNvPr>
              <p14:cNvContentPartPr/>
              <p14:nvPr/>
            </p14:nvContentPartPr>
            <p14:xfrm>
              <a:off x="2520512" y="5970303"/>
              <a:ext cx="485280" cy="2379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9321EDF-0B25-4416-BF82-2B2B93D3B2E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511872" y="5961663"/>
                <a:ext cx="5029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40AC310-5A88-4C82-84DF-738FE44FE683}"/>
                  </a:ext>
                </a:extLst>
              </p14:cNvPr>
              <p14:cNvContentPartPr/>
              <p14:nvPr/>
            </p14:nvContentPartPr>
            <p14:xfrm>
              <a:off x="3802832" y="5969223"/>
              <a:ext cx="102600" cy="2412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40AC310-5A88-4C82-84DF-738FE44FE68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94192" y="5960583"/>
                <a:ext cx="12024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33E56B4-BA24-4B71-9418-24C2FAE0CE5B}"/>
                  </a:ext>
                </a:extLst>
              </p14:cNvPr>
              <p14:cNvContentPartPr/>
              <p14:nvPr/>
            </p14:nvContentPartPr>
            <p14:xfrm>
              <a:off x="3255992" y="5964183"/>
              <a:ext cx="274320" cy="3121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33E56B4-BA24-4B71-9418-24C2FAE0CE5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247352" y="5955183"/>
                <a:ext cx="29196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EF4E407-EE5C-47E0-A6AE-553F7522471B}"/>
                  </a:ext>
                </a:extLst>
              </p14:cNvPr>
              <p14:cNvContentPartPr/>
              <p14:nvPr/>
            </p14:nvContentPartPr>
            <p14:xfrm>
              <a:off x="5995232" y="6138783"/>
              <a:ext cx="249120" cy="1652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EF4E407-EE5C-47E0-A6AE-553F7522471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986232" y="6130143"/>
                <a:ext cx="2667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BF32A8A-E57E-47F9-895E-D6512ADA8175}"/>
                  </a:ext>
                </a:extLst>
              </p14:cNvPr>
              <p14:cNvContentPartPr/>
              <p14:nvPr/>
            </p14:nvContentPartPr>
            <p14:xfrm>
              <a:off x="6350192" y="6206823"/>
              <a:ext cx="4320" cy="72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BF32A8A-E57E-47F9-895E-D6512ADA817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41192" y="6198183"/>
                <a:ext cx="219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8B28553-6DA8-41D9-BFB1-FCA2DFD4BA26}"/>
                  </a:ext>
                </a:extLst>
              </p14:cNvPr>
              <p14:cNvContentPartPr/>
              <p14:nvPr/>
            </p14:nvContentPartPr>
            <p14:xfrm>
              <a:off x="5690312" y="6045543"/>
              <a:ext cx="172800" cy="1051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8B28553-6DA8-41D9-BFB1-FCA2DFD4BA2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681672" y="6036512"/>
                <a:ext cx="190440" cy="122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99C0CC7-477C-41A7-BCDD-C31BF70A621C}"/>
                  </a:ext>
                </a:extLst>
              </p14:cNvPr>
              <p14:cNvContentPartPr/>
              <p14:nvPr/>
            </p14:nvContentPartPr>
            <p14:xfrm>
              <a:off x="4081472" y="5833143"/>
              <a:ext cx="1484640" cy="5882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99C0CC7-477C-41A7-BCDD-C31BF70A621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072832" y="5824503"/>
                <a:ext cx="1502280" cy="60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64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5334000" cy="838200"/>
          </a:xfrm>
        </p:spPr>
        <p:txBody>
          <a:bodyPr/>
          <a:lstStyle/>
          <a:p>
            <a:r>
              <a:rPr lang="en-CA" dirty="0"/>
              <a:t>Sample size for clustered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334000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What is clustered data?</a:t>
            </a:r>
          </a:p>
          <a:p>
            <a:pPr lvl="1"/>
            <a:r>
              <a:rPr lang="en-CA" dirty="0"/>
              <a:t>Observations are correlated </a:t>
            </a:r>
          </a:p>
          <a:p>
            <a:pPr lvl="1"/>
            <a:r>
              <a:rPr lang="en-CA" dirty="0"/>
              <a:t>Repeated measures, samples taken from individuals from same household</a:t>
            </a:r>
          </a:p>
          <a:p>
            <a:r>
              <a:rPr lang="en-CA" dirty="0"/>
              <a:t>Intra-class Correlation Coefficient (ICC)</a:t>
            </a:r>
          </a:p>
          <a:p>
            <a:pPr lvl="1"/>
            <a:r>
              <a:rPr lang="en-CA" dirty="0"/>
              <a:t>Measure of the similarity of (within) clustered data: rho – </a:t>
            </a:r>
            <a:r>
              <a:rPr lang="en-CA" b="1" dirty="0"/>
              <a:t>ρ</a:t>
            </a:r>
            <a:r>
              <a:rPr lang="en-CA" dirty="0"/>
              <a:t>.</a:t>
            </a:r>
          </a:p>
          <a:p>
            <a:pPr lvl="1"/>
            <a:r>
              <a:rPr lang="en-CA" dirty="0"/>
              <a:t>ICC: </a:t>
            </a:r>
            <a:r>
              <a:rPr lang="en-CA" b="1" dirty="0"/>
              <a:t>ρ</a:t>
            </a:r>
            <a:r>
              <a:rPr lang="en-CA" dirty="0"/>
              <a:t> = Between cluster variability/(Within + Between)</a:t>
            </a:r>
          </a:p>
          <a:p>
            <a:pPr lvl="1"/>
            <a:r>
              <a:rPr lang="en-CA" dirty="0"/>
              <a:t>0&lt;ICC &lt;=1, with 0 means no correlation</a:t>
            </a:r>
          </a:p>
          <a:p>
            <a:r>
              <a:rPr lang="en-US" dirty="0"/>
              <a:t>Design effect (DE)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1+(n-1)</a:t>
            </a:r>
            <a:r>
              <a:rPr lang="el-GR" dirty="0">
                <a:solidFill>
                  <a:srgbClr val="FF0000"/>
                </a:solidFill>
              </a:rPr>
              <a:t>ρ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CA" dirty="0"/>
              <a:t>n = average cluster size</a:t>
            </a:r>
          </a:p>
          <a:p>
            <a:r>
              <a:rPr lang="en-US" dirty="0"/>
              <a:t>Effective sample size (ESS)</a:t>
            </a:r>
          </a:p>
          <a:p>
            <a:pPr lvl="1"/>
            <a:r>
              <a:rPr lang="en-US" b="1" dirty="0"/>
              <a:t>ESS= </a:t>
            </a:r>
            <a:r>
              <a:rPr lang="en-US" b="1" dirty="0">
                <a:solidFill>
                  <a:srgbClr val="FF0000"/>
                </a:solidFill>
              </a:rPr>
              <a:t>n*k/DE</a:t>
            </a:r>
            <a:r>
              <a:rPr lang="en-US" b="1" dirty="0"/>
              <a:t> </a:t>
            </a:r>
            <a:r>
              <a:rPr lang="en-US" dirty="0"/>
              <a:t>= Number of </a:t>
            </a:r>
            <a:r>
              <a:rPr lang="en-US" dirty="0" err="1"/>
              <a:t>obs</a:t>
            </a:r>
            <a:r>
              <a:rPr lang="en-US" dirty="0"/>
              <a:t> in a cluster * number of cluster/DE</a:t>
            </a:r>
          </a:p>
          <a:p>
            <a:pPr lvl="1"/>
            <a:r>
              <a:rPr lang="en-US" dirty="0"/>
              <a:t>N = </a:t>
            </a:r>
            <a:r>
              <a:rPr lang="en-US" b="1" dirty="0">
                <a:solidFill>
                  <a:srgbClr val="FF0000"/>
                </a:solidFill>
              </a:rPr>
              <a:t>n*k = ESS*DE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26" name="Picture 2" descr="C:\Users\lennon.li\AppData\Local\Microsoft\Windows\Temporary Internet Files\Content.IE5\3XBDBXQD\twins-playing-dolls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021873"/>
            <a:ext cx="1747024" cy="174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F34B700-B495-4868-AD1A-A2D0813D92F4}"/>
                  </a:ext>
                </a:extLst>
              </p14:cNvPr>
              <p14:cNvContentPartPr/>
              <p14:nvPr/>
            </p14:nvContentPartPr>
            <p14:xfrm>
              <a:off x="4685192" y="5554503"/>
              <a:ext cx="59760" cy="88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F34B700-B495-4868-AD1A-A2D0813D92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6192" y="5545503"/>
                <a:ext cx="774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9E57DFA-6322-425D-9CBB-6F32A8B863A4}"/>
                  </a:ext>
                </a:extLst>
              </p14:cNvPr>
              <p14:cNvContentPartPr/>
              <p14:nvPr/>
            </p14:nvContentPartPr>
            <p14:xfrm>
              <a:off x="4406912" y="5473863"/>
              <a:ext cx="205200" cy="288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9E57DFA-6322-425D-9CBB-6F32A8B863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97896" y="5465223"/>
                <a:ext cx="222871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29C0AFC-3E4F-45CA-806A-42A0281774B0}"/>
                  </a:ext>
                </a:extLst>
              </p14:cNvPr>
              <p14:cNvContentPartPr/>
              <p14:nvPr/>
            </p14:nvContentPartPr>
            <p14:xfrm>
              <a:off x="6042752" y="5575383"/>
              <a:ext cx="7920" cy="1119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29C0AFC-3E4F-45CA-806A-42A0281774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34112" y="5566743"/>
                <a:ext cx="2556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4C9F83D-789F-4909-9F5A-66F3A4209957}"/>
                  </a:ext>
                </a:extLst>
              </p14:cNvPr>
              <p14:cNvContentPartPr/>
              <p14:nvPr/>
            </p14:nvContentPartPr>
            <p14:xfrm>
              <a:off x="6118352" y="5602023"/>
              <a:ext cx="184680" cy="117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4C9F83D-789F-4909-9F5A-66F3A420995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09695" y="5593051"/>
                <a:ext cx="202354" cy="134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31B807F-A331-456C-BF40-DE5F18F755A6}"/>
                  </a:ext>
                </a:extLst>
              </p14:cNvPr>
              <p14:cNvContentPartPr/>
              <p14:nvPr/>
            </p14:nvContentPartPr>
            <p14:xfrm>
              <a:off x="5742152" y="5621463"/>
              <a:ext cx="185760" cy="900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31B807F-A331-456C-BF40-DE5F18F755A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33152" y="5612823"/>
                <a:ext cx="2034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B7A1671-0224-4411-9994-E4D7C368E1B7}"/>
                  </a:ext>
                </a:extLst>
              </p14:cNvPr>
              <p14:cNvContentPartPr/>
              <p14:nvPr/>
            </p14:nvContentPartPr>
            <p14:xfrm>
              <a:off x="5074352" y="5422743"/>
              <a:ext cx="539640" cy="2718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B7A1671-0224-4411-9994-E4D7C368E1B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65352" y="5413743"/>
                <a:ext cx="557280" cy="28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876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Methods for non-normally distributed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Non-normally distributed data</a:t>
            </a:r>
          </a:p>
          <a:p>
            <a:pPr lvl="1"/>
            <a:r>
              <a:rPr lang="en-CA" dirty="0"/>
              <a:t>Other distributions, e.g., Poisson, could be modeled with fixed number of parameters</a:t>
            </a:r>
          </a:p>
          <a:p>
            <a:pPr lvl="1"/>
            <a:r>
              <a:rPr lang="en-CA" dirty="0"/>
              <a:t>Distribution free, i.e., do not follow a known probability distribution</a:t>
            </a:r>
          </a:p>
          <a:p>
            <a:pPr lvl="2"/>
            <a:r>
              <a:rPr lang="en-CA" dirty="0"/>
              <a:t>Methods based on ranks of data, e.g., </a:t>
            </a:r>
          </a:p>
          <a:p>
            <a:pPr lvl="3"/>
            <a:r>
              <a:rPr lang="en-CA" dirty="0"/>
              <a:t>Two sample T: Mann-Whitney</a:t>
            </a:r>
          </a:p>
          <a:p>
            <a:pPr lvl="3"/>
            <a:r>
              <a:rPr lang="en-CA" dirty="0"/>
              <a:t>Paired T: Wilcoxon signed-rank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050" name="Picture 2" descr="C:\Users\lennon.li\AppData\Local\Microsoft\Windows\Temporary Internet Files\Content.IE5\8DO8CKYL\Skewness_PosNegPict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3810000"/>
            <a:ext cx="275272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63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Objectives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At the end of this session</a:t>
            </a:r>
            <a:r>
              <a:rPr lang="en-CA" sz="2800" dirty="0"/>
              <a:t>, you</a:t>
            </a:r>
            <a:r>
              <a:rPr lang="en-US" sz="2800" dirty="0"/>
              <a:t> should be able to:</a:t>
            </a:r>
          </a:p>
          <a:p>
            <a:r>
              <a:rPr lang="en-US" dirty="0"/>
              <a:t>Explain the concepts and methodology of sample size and power calculation</a:t>
            </a:r>
          </a:p>
          <a:p>
            <a:r>
              <a:rPr lang="en-US" dirty="0"/>
              <a:t>Describe and </a:t>
            </a:r>
            <a:r>
              <a:rPr lang="en-US" b="1" dirty="0"/>
              <a:t>gather</a:t>
            </a:r>
            <a:r>
              <a:rPr lang="en-US" dirty="0"/>
              <a:t> the necessary information needed to calculate sample size</a:t>
            </a:r>
          </a:p>
          <a:p>
            <a:r>
              <a:rPr lang="en-US" dirty="0"/>
              <a:t>Perform sample size calculations using online tools and available software</a:t>
            </a:r>
          </a:p>
          <a:p>
            <a:r>
              <a:rPr lang="en-US" dirty="0"/>
              <a:t>Properly interpret and </a:t>
            </a:r>
            <a:r>
              <a:rPr lang="en-US" b="1" dirty="0"/>
              <a:t>explain</a:t>
            </a:r>
            <a:r>
              <a:rPr lang="en-US" dirty="0"/>
              <a:t> the results of a sample size or power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3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6477000" cy="990600"/>
          </a:xfrm>
        </p:spPr>
        <p:txBody>
          <a:bodyPr>
            <a:normAutofit fontScale="90000"/>
          </a:bodyPr>
          <a:lstStyle/>
          <a:p>
            <a:pPr algn="r"/>
            <a:r>
              <a:rPr lang="en-CA" dirty="0"/>
              <a:t>Methods for non-normally distributed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3581400" cy="4696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828800"/>
            <a:ext cx="4413909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19600" y="541020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Reference: </a:t>
            </a:r>
            <a:r>
              <a:rPr lang="en-CA" dirty="0">
                <a:hlinkClick r:id="rId4"/>
              </a:rPr>
              <a:t>http://www.westbrookstevens.com/using_excel.htm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1635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Methods for non-normally distributed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24744"/>
            <a:ext cx="8610600" cy="4419600"/>
          </a:xfrm>
        </p:spPr>
        <p:txBody>
          <a:bodyPr/>
          <a:lstStyle/>
          <a:p>
            <a:r>
              <a:rPr lang="en-CA" dirty="0"/>
              <a:t>Parametric versus non-parametric methods</a:t>
            </a:r>
          </a:p>
          <a:p>
            <a:pPr lvl="1"/>
            <a:r>
              <a:rPr lang="en-CA" dirty="0"/>
              <a:t>Buy information with assumptions</a:t>
            </a:r>
          </a:p>
          <a:p>
            <a:pPr lvl="1"/>
            <a:r>
              <a:rPr lang="en-CA" dirty="0"/>
              <a:t>Power and robustness</a:t>
            </a:r>
          </a:p>
          <a:p>
            <a:pPr lvl="1"/>
            <a:r>
              <a:rPr lang="en-CA" dirty="0"/>
              <a:t>Does it need to be non parametric?</a:t>
            </a:r>
          </a:p>
          <a:p>
            <a:pPr lvl="1"/>
            <a:endParaRPr lang="en-CA" dirty="0"/>
          </a:p>
          <a:p>
            <a:r>
              <a:rPr lang="en-CA" dirty="0"/>
              <a:t>Simulation methods for sample size calculations</a:t>
            </a:r>
          </a:p>
          <a:p>
            <a:pPr lvl="1"/>
            <a:r>
              <a:rPr lang="en-CA" dirty="0"/>
              <a:t>Simulate data with a certain sample size N</a:t>
            </a:r>
          </a:p>
          <a:p>
            <a:pPr lvl="2"/>
            <a:r>
              <a:rPr lang="en-CA" dirty="0"/>
              <a:t>Need distribution assumption to simulate</a:t>
            </a:r>
          </a:p>
          <a:p>
            <a:pPr lvl="1"/>
            <a:r>
              <a:rPr lang="en-CA" dirty="0"/>
              <a:t>Analyze simulated data with non parametric methods</a:t>
            </a:r>
          </a:p>
          <a:p>
            <a:pPr lvl="1"/>
            <a:r>
              <a:rPr lang="en-CA" dirty="0"/>
              <a:t>Make decision</a:t>
            </a:r>
          </a:p>
          <a:p>
            <a:pPr lvl="1"/>
            <a:r>
              <a:rPr lang="en-CA" dirty="0"/>
              <a:t>Repeat above steps many times to calculate power</a:t>
            </a:r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31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236AEF1-E8C9-4A76-A32D-08382FBB2155}"/>
                  </a:ext>
                </a:extLst>
              </p14:cNvPr>
              <p14:cNvContentPartPr/>
              <p14:nvPr/>
            </p14:nvContentPartPr>
            <p14:xfrm>
              <a:off x="978840" y="3003120"/>
              <a:ext cx="3073680" cy="430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236AEF1-E8C9-4A76-A32D-08382FBB21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9480" y="2993760"/>
                <a:ext cx="3092400" cy="44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76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Sampling from finite population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534400" cy="4953000"/>
          </a:xfrm>
        </p:spPr>
        <p:txBody>
          <a:bodyPr>
            <a:normAutofit lnSpcReduction="10000"/>
          </a:bodyPr>
          <a:lstStyle/>
          <a:p>
            <a:r>
              <a:rPr lang="en-CA" dirty="0"/>
              <a:t>Sample size calculations assume sampling from a huge population</a:t>
            </a:r>
          </a:p>
          <a:p>
            <a:pPr lvl="1"/>
            <a:r>
              <a:rPr lang="en-CA" dirty="0"/>
              <a:t>Sample with replacement</a:t>
            </a:r>
          </a:p>
          <a:p>
            <a:r>
              <a:rPr lang="en-CA" dirty="0"/>
              <a:t>What if population is small?</a:t>
            </a:r>
          </a:p>
          <a:p>
            <a:pPr lvl="1"/>
            <a:r>
              <a:rPr lang="en-CA" dirty="0"/>
              <a:t>Make inference on particular group of people at particular time  </a:t>
            </a:r>
          </a:p>
          <a:p>
            <a:pPr lvl="1"/>
            <a:r>
              <a:rPr lang="en-CA" dirty="0"/>
              <a:t>Sample </a:t>
            </a:r>
            <a:r>
              <a:rPr lang="en-CA" dirty="0">
                <a:solidFill>
                  <a:srgbClr val="FF0000"/>
                </a:solidFill>
              </a:rPr>
              <a:t>without</a:t>
            </a:r>
            <a:r>
              <a:rPr lang="en-CA" dirty="0"/>
              <a:t> replacement</a:t>
            </a:r>
          </a:p>
          <a:p>
            <a:pPr lvl="1"/>
            <a:r>
              <a:rPr lang="en-CA" dirty="0"/>
              <a:t>Population size: N, sample size: n</a:t>
            </a:r>
          </a:p>
          <a:p>
            <a:pPr lvl="1"/>
            <a:r>
              <a:rPr lang="en-CA" dirty="0"/>
              <a:t>Finite Population Correction factor (FPC) for </a:t>
            </a:r>
            <a:r>
              <a:rPr lang="en-CA" b="1" i="1" dirty="0"/>
              <a:t>variance</a:t>
            </a:r>
          </a:p>
          <a:p>
            <a:pPr lvl="2"/>
            <a:r>
              <a:rPr lang="en-CA" dirty="0">
                <a:solidFill>
                  <a:srgbClr val="FF0000"/>
                </a:solidFill>
              </a:rPr>
              <a:t>FPC = (N-n)/(N-1)</a:t>
            </a:r>
          </a:p>
          <a:p>
            <a:pPr lvl="2"/>
            <a:r>
              <a:rPr lang="en-CA" dirty="0"/>
              <a:t>FPC = 1 of N&gt;&gt;&gt;n, otherwise FPC &lt; 1</a:t>
            </a:r>
          </a:p>
          <a:p>
            <a:pPr lvl="1"/>
            <a:r>
              <a:rPr lang="en-CA" dirty="0"/>
              <a:t>Arbitrary rule:  n/N &gt; 0.05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8C8A01A-A1E9-4823-A7CB-49E1AD1D007D}"/>
                  </a:ext>
                </a:extLst>
              </p14:cNvPr>
              <p14:cNvContentPartPr/>
              <p14:nvPr/>
            </p14:nvContentPartPr>
            <p14:xfrm>
              <a:off x="1088280" y="5006520"/>
              <a:ext cx="6503760" cy="353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8C8A01A-A1E9-4823-A7CB-49E1AD1D00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8920" y="4997160"/>
                <a:ext cx="6522480" cy="3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118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Sampling from finite 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8313" y="1124744"/>
                <a:ext cx="8229600" cy="5319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A" dirty="0"/>
                  <a:t>Estimation of a proportion</a:t>
                </a:r>
              </a:p>
              <a:p>
                <a:pPr lvl="1"/>
                <a:r>
                  <a:rPr lang="en-CA" dirty="0"/>
                  <a:t>Recall </a:t>
                </a:r>
                <a:r>
                  <a:rPr lang="en-US" dirty="0"/>
                  <a:t>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CA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f>
                              <m:f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CA" i="1" dirty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i="1" dirty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</m:acc>
                    <m:r>
                      <a:rPr lang="en-US" i="1" dirty="0">
                        <a:latin typeface="Cambria Math"/>
                      </a:rPr>
                      <m:t>(1−</m:t>
                    </m:r>
                    <m:acc>
                      <m:accPr>
                        <m:chr m:val="̂"/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</m:acc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CA" dirty="0"/>
                  <a:t>/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en-CA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 for huge/infinite population</a:t>
                </a:r>
              </a:p>
              <a:p>
                <a:pPr lvl="1"/>
                <a:r>
                  <a:rPr lang="en-CA" dirty="0"/>
                  <a:t>For finite population, there is closed form formula: </a:t>
                </a:r>
              </a:p>
              <a:p>
                <a:pPr lvl="2"/>
                <a:r>
                  <a:rPr lang="en-CA" dirty="0">
                    <a:solidFill>
                      <a:srgbClr val="FF0000"/>
                    </a:solidFill>
                  </a:rPr>
                  <a:t>Sample size = n*N/(n + N-1)</a:t>
                </a:r>
              </a:p>
              <a:p>
                <a:pPr lvl="2"/>
                <a:r>
                  <a:rPr lang="en-CA" dirty="0"/>
                  <a:t>N is population size</a:t>
                </a:r>
              </a:p>
              <a:p>
                <a:pPr lvl="2"/>
                <a:r>
                  <a:rPr lang="en-CA" sz="1200" dirty="0">
                    <a:hlinkClick r:id="rId2"/>
                  </a:rPr>
                  <a:t>http://wps.pearsoned.co.uk/wps/media/objects/10721/10978811/Ch_08/levine-smume6_topic_08-07.pdf</a:t>
                </a:r>
                <a:endParaRPr lang="en-CA" sz="1200" dirty="0"/>
              </a:p>
              <a:p>
                <a:r>
                  <a:rPr lang="en-CA" dirty="0"/>
                  <a:t>Hypothesis Testing</a:t>
                </a:r>
              </a:p>
              <a:p>
                <a:pPr lvl="1"/>
                <a:r>
                  <a:rPr lang="en-CA" dirty="0"/>
                  <a:t>Recall one proportion</a:t>
                </a:r>
              </a:p>
              <a:p>
                <a:pPr lvl="1"/>
                <a:endParaRPr lang="en-CA" dirty="0"/>
              </a:p>
              <a:p>
                <a:pPr lvl="1"/>
                <a:r>
                  <a:rPr lang="en-CA" dirty="0"/>
                  <a:t>Recall comparing two proportions</a:t>
                </a:r>
              </a:p>
              <a:p>
                <a:pPr lvl="1"/>
                <a:r>
                  <a:rPr lang="en-CA" dirty="0">
                    <a:solidFill>
                      <a:srgbClr val="FF0000"/>
                    </a:solidFill>
                  </a:rPr>
                  <a:t>C</a:t>
                </a:r>
                <a:r>
                  <a:rPr lang="en-CA" dirty="0"/>
                  <a:t> = (N-n)/(N-1)</a:t>
                </a:r>
              </a:p>
              <a:p>
                <a:pPr lvl="1"/>
                <a:r>
                  <a:rPr lang="en-CA" dirty="0"/>
                  <a:t>Calculate Power given 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1124744"/>
                <a:ext cx="8229600" cy="5319600"/>
              </a:xfrm>
              <a:blipFill rotWithShape="0">
                <a:blip r:embed="rId3"/>
                <a:stretch>
                  <a:fillRect l="-1333" t="-19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5357549"/>
            <a:ext cx="4421902" cy="10432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414" y="3958729"/>
            <a:ext cx="2639786" cy="994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246141" y="4038600"/>
                <a:ext cx="1315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100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∁</m:t>
                      </m:r>
                    </m:oMath>
                  </m:oMathPara>
                </a14:m>
                <a:endParaRPr lang="en-CA" sz="11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141" y="4038600"/>
                <a:ext cx="131554" cy="261610"/>
              </a:xfrm>
              <a:prstGeom prst="rect">
                <a:avLst/>
              </a:prstGeom>
              <a:blipFill rotWithShape="1">
                <a:blip r:embed="rId6"/>
                <a:stretch>
                  <a:fillRect r="-619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206093" y="4038600"/>
                <a:ext cx="1315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100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∁</m:t>
                      </m:r>
                    </m:oMath>
                  </m:oMathPara>
                </a14:m>
                <a:endParaRPr lang="en-CA" sz="11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093" y="4038600"/>
                <a:ext cx="131554" cy="261610"/>
              </a:xfrm>
              <a:prstGeom prst="rect">
                <a:avLst/>
              </a:prstGeom>
              <a:blipFill rotWithShape="1">
                <a:blip r:embed="rId7"/>
                <a:stretch>
                  <a:fillRect r="-590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180364" y="5527220"/>
                <a:ext cx="1315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100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∁</m:t>
                      </m:r>
                    </m:oMath>
                  </m:oMathPara>
                </a14:m>
                <a:endParaRPr lang="en-CA" sz="11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364" y="5527220"/>
                <a:ext cx="131554" cy="261610"/>
              </a:xfrm>
              <a:prstGeom prst="rect">
                <a:avLst/>
              </a:prstGeom>
              <a:blipFill rotWithShape="1">
                <a:blip r:embed="rId8"/>
                <a:stretch>
                  <a:fillRect r="-619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379590" y="5574994"/>
                <a:ext cx="131554" cy="216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100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∁</m:t>
                      </m:r>
                    </m:oMath>
                  </m:oMathPara>
                </a14:m>
                <a:endParaRPr lang="en-CA" sz="11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590" y="5574994"/>
                <a:ext cx="131554" cy="216206"/>
              </a:xfrm>
              <a:prstGeom prst="rect">
                <a:avLst/>
              </a:prstGeom>
              <a:blipFill rotWithShape="1">
                <a:blip r:embed="rId9"/>
                <a:stretch>
                  <a:fillRect r="-61905" b="-2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153400" y="5574994"/>
                <a:ext cx="1315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100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∁</m:t>
                      </m:r>
                    </m:oMath>
                  </m:oMathPara>
                </a14:m>
                <a:endParaRPr lang="en-CA" sz="11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5574994"/>
                <a:ext cx="131554" cy="261610"/>
              </a:xfrm>
              <a:prstGeom prst="rect">
                <a:avLst/>
              </a:prstGeom>
              <a:blipFill rotWithShape="1">
                <a:blip r:embed="rId10"/>
                <a:stretch>
                  <a:fillRect r="-619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12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if I can not afford enough samples?	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Nike</a:t>
            </a:r>
          </a:p>
          <a:p>
            <a:pPr lvl="1"/>
            <a:r>
              <a:rPr lang="en-US" dirty="0"/>
              <a:t>Just do it!  </a:t>
            </a:r>
          </a:p>
          <a:p>
            <a:pPr lvl="1"/>
            <a:r>
              <a:rPr lang="en-US" dirty="0"/>
              <a:t>Low power: put science into gambling</a:t>
            </a:r>
          </a:p>
          <a:p>
            <a:r>
              <a:rPr lang="en-US" dirty="0"/>
              <a:t>Spiderman</a:t>
            </a:r>
          </a:p>
          <a:p>
            <a:pPr lvl="1"/>
            <a:r>
              <a:rPr lang="en-US" dirty="0"/>
              <a:t>Networking with avengers</a:t>
            </a:r>
          </a:p>
          <a:p>
            <a:pPr lvl="1"/>
            <a:r>
              <a:rPr lang="en-US" dirty="0"/>
              <a:t>Multi-center study to gain power</a:t>
            </a:r>
          </a:p>
          <a:p>
            <a:r>
              <a:rPr lang="en-US" dirty="0"/>
              <a:t>Terminator</a:t>
            </a:r>
            <a:endParaRPr lang="en-CA" dirty="0"/>
          </a:p>
          <a:p>
            <a:pPr lvl="1"/>
            <a:r>
              <a:rPr lang="en-US" dirty="0"/>
              <a:t>Sample size too big</a:t>
            </a:r>
          </a:p>
          <a:p>
            <a:pPr lvl="1"/>
            <a:r>
              <a:rPr lang="en-US" dirty="0"/>
              <a:t>Terminate the project</a:t>
            </a:r>
          </a:p>
          <a:p>
            <a:pPr lvl="1"/>
            <a:r>
              <a:rPr lang="en-US" dirty="0"/>
              <a:t>Save time &amp; money</a:t>
            </a:r>
          </a:p>
          <a:p>
            <a:pPr lvl="1"/>
            <a:r>
              <a:rPr lang="en-US" dirty="0"/>
              <a:t>I will be back!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2051" name="Picture 3" descr="C:\Users\Lennon.Li\AppData\Local\Microsoft\Windows\Temporary Internet Files\Content.IE5\6G7181GW\MC900436321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069771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Lennon.Li\AppData\Local\Microsoft\Windows\Temporary Internet Files\Content.IE5\714IHW8W\MM900283969[1]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464443"/>
            <a:ext cx="1447800" cy="143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Lennon.Li\AppData\Local\Microsoft\Windows\Temporary Internet Files\Content.IE5\BZJ7S0MJ\MM900189242[1]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884" y="5181600"/>
            <a:ext cx="1038801" cy="105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25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200400"/>
            <a:ext cx="5791200" cy="990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4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</a:p>
          <a:p>
            <a:pPr marL="0" indent="0" algn="ctr">
              <a:buNone/>
            </a:pPr>
            <a:endParaRPr lang="en-CA" sz="48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19200"/>
            <a:ext cx="2425051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800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 keep in mind…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power for planning </a:t>
            </a:r>
            <a:r>
              <a:rPr lang="en-US" b="1" dirty="0"/>
              <a:t>future</a:t>
            </a:r>
            <a:r>
              <a:rPr lang="en-US" dirty="0"/>
              <a:t> studies</a:t>
            </a:r>
          </a:p>
          <a:p>
            <a:r>
              <a:rPr lang="en-US" dirty="0"/>
              <a:t>Put science before statistics </a:t>
            </a:r>
          </a:p>
          <a:p>
            <a:pPr lvl="1"/>
            <a:r>
              <a:rPr lang="en-US" b="1" dirty="0"/>
              <a:t>Pre-specify</a:t>
            </a:r>
            <a:r>
              <a:rPr lang="en-US" dirty="0"/>
              <a:t> effect sizes that are </a:t>
            </a:r>
            <a:r>
              <a:rPr lang="en-US" b="1" dirty="0"/>
              <a:t>scientifically  or clinically</a:t>
            </a:r>
            <a:r>
              <a:rPr lang="en-US" dirty="0"/>
              <a:t> </a:t>
            </a:r>
            <a:r>
              <a:rPr lang="en-US" b="1" dirty="0"/>
              <a:t>important</a:t>
            </a:r>
            <a:r>
              <a:rPr lang="en-US" dirty="0"/>
              <a:t>, then think about statistical significance</a:t>
            </a:r>
          </a:p>
          <a:p>
            <a:pPr lvl="1"/>
            <a:r>
              <a:rPr lang="en-US" dirty="0"/>
              <a:t>Stein: </a:t>
            </a:r>
            <a:r>
              <a:rPr lang="en-US" i="1" dirty="0"/>
              <a:t>“</a:t>
            </a:r>
            <a:r>
              <a:rPr lang="en-CA" i="1" dirty="0"/>
              <a:t>A difference to be a difference must make a difference</a:t>
            </a:r>
            <a:r>
              <a:rPr lang="en-US" sz="2400" i="1" dirty="0"/>
              <a:t>”</a:t>
            </a:r>
          </a:p>
          <a:p>
            <a:r>
              <a:rPr lang="en-US" dirty="0"/>
              <a:t>Do pilot studies or literature reviews</a:t>
            </a:r>
          </a:p>
          <a:p>
            <a:pPr lvl="1"/>
            <a:r>
              <a:rPr lang="en-US" dirty="0"/>
              <a:t>Help with parameter estimates</a:t>
            </a:r>
          </a:p>
          <a:p>
            <a:pPr lvl="2"/>
            <a:r>
              <a:rPr lang="en-US" sz="2000" dirty="0"/>
              <a:t>“A previous study in this area recruited </a:t>
            </a:r>
            <a:r>
              <a:rPr lang="en-US" sz="2000" b="1" dirty="0"/>
              <a:t>150 subjects </a:t>
            </a:r>
            <a:r>
              <a:rPr lang="en-US" sz="2000" dirty="0"/>
              <a:t>and found highly significant results (p=0.014), and therefore a similar sample size should be sufficient here”, </a:t>
            </a:r>
            <a:r>
              <a:rPr lang="en-US" sz="2000" dirty="0">
                <a:solidFill>
                  <a:schemeClr val="accent2"/>
                </a:solidFill>
              </a:rPr>
              <a:t>not valid</a:t>
            </a:r>
          </a:p>
          <a:p>
            <a:pPr lvl="2"/>
            <a:r>
              <a:rPr lang="en-US" sz="2000" dirty="0"/>
              <a:t>“A previous study in this area found an </a:t>
            </a:r>
            <a:r>
              <a:rPr lang="en-US" sz="2000" b="1" dirty="0"/>
              <a:t>effect size of 1.85</a:t>
            </a:r>
            <a:r>
              <a:rPr lang="en-US" sz="2000" dirty="0"/>
              <a:t>” which will be used as the effect siz</a:t>
            </a:r>
            <a:r>
              <a:rPr lang="en-US" dirty="0"/>
              <a:t>e for sample size calculation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2"/>
                </a:solidFill>
              </a:rPr>
              <a:t>not valid</a:t>
            </a:r>
          </a:p>
          <a:p>
            <a:endParaRPr lang="en-US" sz="2800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109E327-CF87-4741-A661-5A1BFF9AFDB1}"/>
                  </a:ext>
                </a:extLst>
              </p14:cNvPr>
              <p14:cNvContentPartPr/>
              <p14:nvPr/>
            </p14:nvContentPartPr>
            <p14:xfrm>
              <a:off x="1537352" y="2425023"/>
              <a:ext cx="6936480" cy="947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109E327-CF87-4741-A661-5A1BFF9AFD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8352" y="2416023"/>
                <a:ext cx="6954120" cy="96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110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 keep in mind…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/>
              <a:t>More than one hypothesis? </a:t>
            </a:r>
          </a:p>
          <a:p>
            <a:pPr lvl="1"/>
            <a:r>
              <a:rPr lang="en-US" sz="2200" dirty="0"/>
              <a:t>Adjust for multiple comparisons</a:t>
            </a:r>
          </a:p>
          <a:p>
            <a:r>
              <a:rPr lang="en-US" sz="2600" dirty="0"/>
              <a:t>Have all population data?</a:t>
            </a:r>
          </a:p>
          <a:p>
            <a:pPr lvl="1"/>
            <a:r>
              <a:rPr lang="en-US" sz="2200" dirty="0"/>
              <a:t>No statistics needed</a:t>
            </a:r>
          </a:p>
          <a:p>
            <a:r>
              <a:rPr lang="en-US" sz="2600" dirty="0"/>
              <a:t>Common approach</a:t>
            </a:r>
          </a:p>
          <a:p>
            <a:pPr lvl="1"/>
            <a:r>
              <a:rPr lang="en-US" sz="2200" dirty="0"/>
              <a:t>Calculate power for given sample sizes</a:t>
            </a:r>
          </a:p>
          <a:p>
            <a:pPr lvl="1"/>
            <a:r>
              <a:rPr lang="en-US" sz="2200" dirty="0"/>
              <a:t>A series of multiple calculations</a:t>
            </a:r>
            <a:endParaRPr lang="en-US" sz="2600" dirty="0"/>
          </a:p>
          <a:p>
            <a:r>
              <a:rPr lang="en-US" sz="2600" dirty="0"/>
              <a:t>Some quotes:</a:t>
            </a:r>
          </a:p>
          <a:p>
            <a:pPr lvl="1"/>
            <a:r>
              <a:rPr lang="en-US" sz="2200" dirty="0"/>
              <a:t>Garbage in, garbage out</a:t>
            </a:r>
          </a:p>
          <a:p>
            <a:pPr lvl="1"/>
            <a:r>
              <a:rPr lang="en-US" sz="2200" i="1" dirty="0"/>
              <a:t>“</a:t>
            </a:r>
            <a:r>
              <a:rPr lang="en-CA" sz="2200" i="1" dirty="0"/>
              <a:t>An approximate answer to the right problem is worth a good deal more than an exact answer to an approximate problem</a:t>
            </a:r>
            <a:r>
              <a:rPr lang="en-US" sz="2200" i="1" dirty="0"/>
              <a:t>”  </a:t>
            </a:r>
            <a:r>
              <a:rPr lang="en-US" sz="2200" dirty="0"/>
              <a:t>John </a:t>
            </a:r>
            <a:r>
              <a:rPr lang="en-US" sz="2200" dirty="0" err="1"/>
              <a:t>Tukey</a:t>
            </a:r>
            <a:endParaRPr lang="en-US" sz="2200" dirty="0"/>
          </a:p>
          <a:p>
            <a:pPr lvl="1"/>
            <a:r>
              <a:rPr lang="en-US" sz="2200" i="1" dirty="0"/>
              <a:t>“All models are wrong, but some are useful”, </a:t>
            </a:r>
            <a:r>
              <a:rPr lang="en-US" sz="2200" dirty="0"/>
              <a:t>George Box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9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avoid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Unit free effect sizes</a:t>
            </a:r>
          </a:p>
          <a:p>
            <a:pPr lvl="1"/>
            <a:r>
              <a:rPr lang="en-US" sz="2200" dirty="0"/>
              <a:t>0.2 small, 0.5 medium, 0.8 big…use scientific knowledge</a:t>
            </a:r>
          </a:p>
          <a:p>
            <a:r>
              <a:rPr lang="en-US" dirty="0"/>
              <a:t>Last minute consultation</a:t>
            </a:r>
          </a:p>
          <a:p>
            <a:pPr lvl="1"/>
            <a:r>
              <a:rPr lang="en-US" sz="2200" dirty="0"/>
              <a:t>Deadline tomorrow, I want to know if 20 subjects are enough….</a:t>
            </a:r>
          </a:p>
          <a:p>
            <a:r>
              <a:rPr lang="en-US" dirty="0"/>
              <a:t>“At least 10 subjects for every variable investigated”</a:t>
            </a:r>
          </a:p>
          <a:p>
            <a:pPr lvl="1"/>
            <a:r>
              <a:rPr lang="en-US" sz="2200" dirty="0"/>
              <a:t>Numerical stability, </a:t>
            </a:r>
            <a:r>
              <a:rPr lang="en-US" sz="2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power! </a:t>
            </a:r>
            <a:r>
              <a:rPr lang="en-US" sz="2200" dirty="0"/>
              <a:t>no general justification </a:t>
            </a:r>
          </a:p>
          <a:p>
            <a:r>
              <a:rPr lang="en-US" dirty="0"/>
              <a:t>Sensitivity versus power</a:t>
            </a:r>
          </a:p>
          <a:p>
            <a:pPr lvl="1"/>
            <a:r>
              <a:rPr lang="en-US" sz="2200" dirty="0"/>
              <a:t>Property of tests/algorithms for detecting diseases or abnormal events</a:t>
            </a:r>
          </a:p>
          <a:p>
            <a:pPr lvl="1"/>
            <a:r>
              <a:rPr lang="en-US" sz="2200" dirty="0"/>
              <a:t>Not directly related to sample size</a:t>
            </a:r>
          </a:p>
          <a:p>
            <a:pPr lvl="1"/>
            <a:r>
              <a:rPr lang="en-US" sz="2200" dirty="0"/>
              <a:t>No hypothesis testing, no power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38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7A86072-DC6D-4420-BBFC-19F9CB1D9FEB}"/>
                  </a:ext>
                </a:extLst>
              </p14:cNvPr>
              <p14:cNvContentPartPr/>
              <p14:nvPr/>
            </p14:nvContentPartPr>
            <p14:xfrm>
              <a:off x="1104480" y="3549960"/>
              <a:ext cx="7763760" cy="3058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7A86072-DC6D-4420-BBFC-19F9CB1D9FE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5120" y="3540600"/>
                <a:ext cx="7782480" cy="307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21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29" y="685800"/>
            <a:ext cx="5410200" cy="685800"/>
          </a:xfrm>
        </p:spPr>
        <p:txBody>
          <a:bodyPr/>
          <a:lstStyle/>
          <a:p>
            <a:r>
              <a:rPr lang="en-US" dirty="0"/>
              <a:t>“Post-hoc power? Don’t do it!”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rcRect t="3191" b="3191"/>
          <a:stretch>
            <a:fillRect/>
          </a:stretch>
        </p:blipFill>
        <p:spPr>
          <a:xfrm>
            <a:off x="4953000" y="3395306"/>
            <a:ext cx="3934047" cy="2819400"/>
          </a:xfrm>
        </p:spPr>
      </p:pic>
      <p:sp>
        <p:nvSpPr>
          <p:cNvPr id="13" name="Content Placeholder 2"/>
          <p:cNvSpPr txBox="1">
            <a:spLocks/>
          </p:cNvSpPr>
          <p:nvPr/>
        </p:nvSpPr>
        <p:spPr bwMode="gray">
          <a:xfrm>
            <a:off x="76200" y="1524000"/>
            <a:ext cx="8991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2575" indent="-282575" algn="l" defTabSz="914400" rtl="0" eaLnBrk="1" latinLnBrk="0" hangingPunct="1">
              <a:spcBef>
                <a:spcPts val="1200"/>
              </a:spcBef>
              <a:buClr>
                <a:schemeClr val="accent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9438" indent="-28575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863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Compute power retrospectively to see if study is powerful</a:t>
            </a:r>
          </a:p>
          <a:p>
            <a:r>
              <a:rPr lang="en-US" sz="2600" dirty="0"/>
              <a:t>Is it because we don’t have “enough” power/samples? </a:t>
            </a:r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Always!</a:t>
            </a:r>
          </a:p>
          <a:p>
            <a:r>
              <a:rPr lang="en-US" sz="2600" dirty="0"/>
              <a:t>What was the power of this analysis? </a:t>
            </a:r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valid!</a:t>
            </a:r>
          </a:p>
          <a:p>
            <a:r>
              <a:rPr lang="en-US" sz="2600" dirty="0"/>
              <a:t>Probability after the fact:</a:t>
            </a:r>
          </a:p>
          <a:p>
            <a:pPr lvl="1"/>
            <a:r>
              <a:rPr lang="en-US" dirty="0"/>
              <a:t>Rejected: 1; failed to reject: 0 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adds nothing to the interpretation</a:t>
            </a:r>
            <a:r>
              <a:rPr lang="en-US" dirty="0"/>
              <a:t>”</a:t>
            </a:r>
          </a:p>
          <a:p>
            <a:r>
              <a:rPr lang="en-US" sz="2600" dirty="0"/>
              <a:t>What if you are asked to do it?</a:t>
            </a:r>
          </a:p>
          <a:p>
            <a:pPr lvl="1"/>
            <a:r>
              <a:rPr lang="en-US" dirty="0"/>
              <a:t>Refuse &amp; cite references</a:t>
            </a:r>
          </a:p>
          <a:p>
            <a:endParaRPr lang="en-US" sz="2800" dirty="0"/>
          </a:p>
          <a:p>
            <a:endParaRPr lang="en-CA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791200" y="4876800"/>
            <a:ext cx="0" cy="99060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24600" y="5298620"/>
            <a:ext cx="0" cy="56878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29400" y="3700106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any study </a:t>
            </a:r>
            <a:endParaRPr lang="en-CA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4DDBB82-CD10-4CD0-B7C8-28895B1B4C14}"/>
                  </a:ext>
                </a:extLst>
              </p14:cNvPr>
              <p14:cNvContentPartPr/>
              <p14:nvPr/>
            </p14:nvContentPartPr>
            <p14:xfrm>
              <a:off x="5390640" y="880200"/>
              <a:ext cx="2565720" cy="483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4DDBB82-CD10-4CD0-B7C8-28895B1B4C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1280" y="870840"/>
                <a:ext cx="2584440" cy="50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21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71600"/>
            <a:ext cx="38100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i="1" dirty="0"/>
              <a:t>Put effort into gathering all the right elements for sample size calculations</a:t>
            </a:r>
          </a:p>
          <a:p>
            <a:pPr marL="0" indent="0">
              <a:buNone/>
            </a:pPr>
            <a:endParaRPr lang="en-CA" sz="40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t>4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84" t="10767"/>
          <a:stretch/>
        </p:blipFill>
        <p:spPr bwMode="auto">
          <a:xfrm>
            <a:off x="5486399" y="1371600"/>
            <a:ext cx="3032287" cy="446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181C8D3-C71E-4677-92C6-47B221F4FC75}"/>
                  </a:ext>
                </a:extLst>
              </p14:cNvPr>
              <p14:cNvContentPartPr/>
              <p14:nvPr/>
            </p14:nvContentPartPr>
            <p14:xfrm>
              <a:off x="1436552" y="894676"/>
              <a:ext cx="195480" cy="1339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181C8D3-C71E-4677-92C6-47B221F4FC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7552" y="885676"/>
                <a:ext cx="2131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98EC430-4598-4B9D-8D56-FC0A074CFAFC}"/>
                  </a:ext>
                </a:extLst>
              </p14:cNvPr>
              <p14:cNvContentPartPr/>
              <p14:nvPr/>
            </p14:nvContentPartPr>
            <p14:xfrm>
              <a:off x="1756592" y="687676"/>
              <a:ext cx="335520" cy="3484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98EC430-4598-4B9D-8D56-FC0A074CFAF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47592" y="679027"/>
                <a:ext cx="353160" cy="366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9C6B942-8C67-4E5B-98B3-FD6D2576DACB}"/>
                  </a:ext>
                </a:extLst>
              </p14:cNvPr>
              <p14:cNvContentPartPr/>
              <p14:nvPr/>
            </p14:nvContentPartPr>
            <p14:xfrm>
              <a:off x="797192" y="747796"/>
              <a:ext cx="533880" cy="3733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9C6B942-8C67-4E5B-98B3-FD6D2576DAC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8552" y="738796"/>
                <a:ext cx="55152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004D25D-938E-4120-9DE7-7A03FC22BF20}"/>
                  </a:ext>
                </a:extLst>
              </p14:cNvPr>
              <p14:cNvContentPartPr/>
              <p14:nvPr/>
            </p14:nvContentPartPr>
            <p14:xfrm>
              <a:off x="2368952" y="542596"/>
              <a:ext cx="1830600" cy="6130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004D25D-938E-4120-9DE7-7A03FC22BF2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60312" y="533956"/>
                <a:ext cx="1848240" cy="63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2DDC171-D2C1-4130-A5AB-32970E7C8CB9}"/>
                  </a:ext>
                </a:extLst>
              </p14:cNvPr>
              <p14:cNvContentPartPr/>
              <p14:nvPr/>
            </p14:nvContentPartPr>
            <p14:xfrm>
              <a:off x="4405112" y="730516"/>
              <a:ext cx="86040" cy="2214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2DDC171-D2C1-4130-A5AB-32970E7C8C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96472" y="721516"/>
                <a:ext cx="10368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73F8DC1-10EF-4B4C-85BE-42F7B17E99BA}"/>
                  </a:ext>
                </a:extLst>
              </p14:cNvPr>
              <p14:cNvContentPartPr/>
              <p14:nvPr/>
            </p14:nvContentPartPr>
            <p14:xfrm>
              <a:off x="4632632" y="612796"/>
              <a:ext cx="218160" cy="3085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73F8DC1-10EF-4B4C-85BE-42F7B17E99B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23992" y="604156"/>
                <a:ext cx="2358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052" name="Ink 2051">
                <a:extLst>
                  <a:ext uri="{FF2B5EF4-FFF2-40B4-BE49-F238E27FC236}">
                    <a16:creationId xmlns:a16="http://schemas.microsoft.com/office/drawing/2014/main" id="{AEA89690-2F9C-493F-B36A-ACD10BD3A95C}"/>
                  </a:ext>
                </a:extLst>
              </p14:cNvPr>
              <p14:cNvContentPartPr/>
              <p14:nvPr/>
            </p14:nvContentPartPr>
            <p14:xfrm>
              <a:off x="5657912" y="727276"/>
              <a:ext cx="42840" cy="90000"/>
            </p14:xfrm>
          </p:contentPart>
        </mc:Choice>
        <mc:Fallback>
          <p:pic>
            <p:nvPicPr>
              <p:cNvPr id="2052" name="Ink 2051">
                <a:extLst>
                  <a:ext uri="{FF2B5EF4-FFF2-40B4-BE49-F238E27FC236}">
                    <a16:creationId xmlns:a16="http://schemas.microsoft.com/office/drawing/2014/main" id="{AEA89690-2F9C-493F-B36A-ACD10BD3A95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48912" y="718636"/>
                <a:ext cx="6048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053" name="Ink 2052">
                <a:extLst>
                  <a:ext uri="{FF2B5EF4-FFF2-40B4-BE49-F238E27FC236}">
                    <a16:creationId xmlns:a16="http://schemas.microsoft.com/office/drawing/2014/main" id="{F78ADEAA-8792-4657-A030-EDF2F57ED301}"/>
                  </a:ext>
                </a:extLst>
              </p14:cNvPr>
              <p14:cNvContentPartPr/>
              <p14:nvPr/>
            </p14:nvContentPartPr>
            <p14:xfrm>
              <a:off x="5782472" y="730876"/>
              <a:ext cx="172800" cy="87120"/>
            </p14:xfrm>
          </p:contentPart>
        </mc:Choice>
        <mc:Fallback>
          <p:pic>
            <p:nvPicPr>
              <p:cNvPr id="2053" name="Ink 2052">
                <a:extLst>
                  <a:ext uri="{FF2B5EF4-FFF2-40B4-BE49-F238E27FC236}">
                    <a16:creationId xmlns:a16="http://schemas.microsoft.com/office/drawing/2014/main" id="{F78ADEAA-8792-4657-A030-EDF2F57ED3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73472" y="721876"/>
                <a:ext cx="1904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057" name="Ink 2056">
                <a:extLst>
                  <a:ext uri="{FF2B5EF4-FFF2-40B4-BE49-F238E27FC236}">
                    <a16:creationId xmlns:a16="http://schemas.microsoft.com/office/drawing/2014/main" id="{B4BF50B6-D6FD-423E-9B4F-42B9B720C27A}"/>
                  </a:ext>
                </a:extLst>
              </p14:cNvPr>
              <p14:cNvContentPartPr/>
              <p14:nvPr/>
            </p14:nvContentPartPr>
            <p14:xfrm>
              <a:off x="6054272" y="643036"/>
              <a:ext cx="193680" cy="145440"/>
            </p14:xfrm>
          </p:contentPart>
        </mc:Choice>
        <mc:Fallback>
          <p:pic>
            <p:nvPicPr>
              <p:cNvPr id="2057" name="Ink 2056">
                <a:extLst>
                  <a:ext uri="{FF2B5EF4-FFF2-40B4-BE49-F238E27FC236}">
                    <a16:creationId xmlns:a16="http://schemas.microsoft.com/office/drawing/2014/main" id="{B4BF50B6-D6FD-423E-9B4F-42B9B720C27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45632" y="634058"/>
                <a:ext cx="211320" cy="163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058" name="Ink 2057">
                <a:extLst>
                  <a:ext uri="{FF2B5EF4-FFF2-40B4-BE49-F238E27FC236}">
                    <a16:creationId xmlns:a16="http://schemas.microsoft.com/office/drawing/2014/main" id="{D02CB905-E8E7-4A7A-9A98-E9B4332C2617}"/>
                  </a:ext>
                </a:extLst>
              </p14:cNvPr>
              <p14:cNvContentPartPr/>
              <p14:nvPr/>
            </p14:nvContentPartPr>
            <p14:xfrm>
              <a:off x="4956992" y="569596"/>
              <a:ext cx="622080" cy="332640"/>
            </p14:xfrm>
          </p:contentPart>
        </mc:Choice>
        <mc:Fallback>
          <p:pic>
            <p:nvPicPr>
              <p:cNvPr id="2058" name="Ink 2057">
                <a:extLst>
                  <a:ext uri="{FF2B5EF4-FFF2-40B4-BE49-F238E27FC236}">
                    <a16:creationId xmlns:a16="http://schemas.microsoft.com/office/drawing/2014/main" id="{D02CB905-E8E7-4A7A-9A98-E9B4332C261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48352" y="560596"/>
                <a:ext cx="63972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074" name="Ink 2073">
                <a:extLst>
                  <a:ext uri="{FF2B5EF4-FFF2-40B4-BE49-F238E27FC236}">
                    <a16:creationId xmlns:a16="http://schemas.microsoft.com/office/drawing/2014/main" id="{925A2FB3-8FB7-4A1F-82B5-8BA43846E1B4}"/>
                  </a:ext>
                </a:extLst>
              </p14:cNvPr>
              <p14:cNvContentPartPr/>
              <p14:nvPr/>
            </p14:nvContentPartPr>
            <p14:xfrm>
              <a:off x="6336512" y="528556"/>
              <a:ext cx="1483560" cy="457920"/>
            </p14:xfrm>
          </p:contentPart>
        </mc:Choice>
        <mc:Fallback>
          <p:pic>
            <p:nvPicPr>
              <p:cNvPr id="2074" name="Ink 2073">
                <a:extLst>
                  <a:ext uri="{FF2B5EF4-FFF2-40B4-BE49-F238E27FC236}">
                    <a16:creationId xmlns:a16="http://schemas.microsoft.com/office/drawing/2014/main" id="{925A2FB3-8FB7-4A1F-82B5-8BA43846E1B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327512" y="519556"/>
                <a:ext cx="150120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078" name="Ink 2077">
                <a:extLst>
                  <a:ext uri="{FF2B5EF4-FFF2-40B4-BE49-F238E27FC236}">
                    <a16:creationId xmlns:a16="http://schemas.microsoft.com/office/drawing/2014/main" id="{69BE14CB-A26D-4679-8782-58512FC801EF}"/>
                  </a:ext>
                </a:extLst>
              </p14:cNvPr>
              <p14:cNvContentPartPr/>
              <p14:nvPr/>
            </p14:nvContentPartPr>
            <p14:xfrm>
              <a:off x="8013752" y="519556"/>
              <a:ext cx="741600" cy="345600"/>
            </p14:xfrm>
          </p:contentPart>
        </mc:Choice>
        <mc:Fallback>
          <p:pic>
            <p:nvPicPr>
              <p:cNvPr id="2078" name="Ink 2077">
                <a:extLst>
                  <a:ext uri="{FF2B5EF4-FFF2-40B4-BE49-F238E27FC236}">
                    <a16:creationId xmlns:a16="http://schemas.microsoft.com/office/drawing/2014/main" id="{69BE14CB-A26D-4679-8782-58512FC801E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05112" y="510916"/>
                <a:ext cx="759240" cy="36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232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Post-hoc power example	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124744"/>
            <a:ext cx="8229600" cy="5276056"/>
          </a:xfrm>
        </p:spPr>
        <p:txBody>
          <a:bodyPr/>
          <a:lstStyle/>
          <a:p>
            <a:r>
              <a:rPr lang="en-US" dirty="0"/>
              <a:t>Design stage</a:t>
            </a:r>
          </a:p>
          <a:p>
            <a:pPr lvl="1"/>
            <a:r>
              <a:rPr lang="en-CA" dirty="0"/>
              <a:t>Medical treatment has a cure rate of 45%</a:t>
            </a:r>
          </a:p>
          <a:p>
            <a:pPr lvl="1"/>
            <a:r>
              <a:rPr lang="en-CA" dirty="0"/>
              <a:t>Surgical procedure proposed – given morbidity a 70% cure rate sought to justify use</a:t>
            </a:r>
          </a:p>
          <a:p>
            <a:pPr lvl="1"/>
            <a:r>
              <a:rPr lang="en-CA" dirty="0"/>
              <a:t>90% power to “detect” a 25% difference between 2 treatments with n=80 in each group</a:t>
            </a:r>
          </a:p>
          <a:p>
            <a:r>
              <a:rPr lang="en-US" dirty="0"/>
              <a:t>Observed data</a:t>
            </a:r>
          </a:p>
          <a:p>
            <a:pPr lvl="1"/>
            <a:r>
              <a:rPr lang="en-US" altLang="en-US" dirty="0"/>
              <a:t>Cure rate of 60/80 (75%) in surgical</a:t>
            </a:r>
          </a:p>
          <a:p>
            <a:pPr lvl="1"/>
            <a:r>
              <a:rPr lang="en-US" altLang="en-US" dirty="0"/>
              <a:t>49/80 (61%) in the original</a:t>
            </a:r>
          </a:p>
          <a:p>
            <a:pPr lvl="1"/>
            <a:r>
              <a:rPr lang="en-US" altLang="en-US" dirty="0"/>
              <a:t>14% difference; P=0.06; 95% CI (-1% to 29%)</a:t>
            </a:r>
          </a:p>
          <a:p>
            <a:pPr lvl="1"/>
            <a:r>
              <a:rPr lang="en-US" altLang="en-US" dirty="0"/>
              <a:t>Power of observed difference is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01F1348-C39D-432F-8F9B-72B45D0779CC}"/>
                  </a:ext>
                </a:extLst>
              </p14:cNvPr>
              <p14:cNvContentPartPr/>
              <p14:nvPr/>
            </p14:nvContentPartPr>
            <p14:xfrm>
              <a:off x="863280" y="798120"/>
              <a:ext cx="7844040" cy="3441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01F1348-C39D-432F-8F9B-72B45D0779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3920" y="788760"/>
                <a:ext cx="7862760" cy="346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190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Post-hoc power (PASS 15)	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6987" y="1125538"/>
            <a:ext cx="4892251" cy="52752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EAF6E60-2EA3-4568-9FEB-E79324880F33}"/>
                  </a:ext>
                </a:extLst>
              </p14:cNvPr>
              <p14:cNvContentPartPr/>
              <p14:nvPr/>
            </p14:nvContentPartPr>
            <p14:xfrm>
              <a:off x="334080" y="168480"/>
              <a:ext cx="8424720" cy="6283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EAF6E60-2EA3-4568-9FEB-E79324880F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4720" y="159120"/>
                <a:ext cx="8443440" cy="630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282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200400"/>
            <a:ext cx="5791200" cy="990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4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</a:p>
          <a:p>
            <a:pPr marL="0" indent="0" algn="ctr">
              <a:buNone/>
            </a:pPr>
            <a:endParaRPr lang="en-CA" sz="48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19200"/>
            <a:ext cx="2425051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878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Revisit: what we’ve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Why are sample size calculations important?</a:t>
            </a:r>
          </a:p>
          <a:p>
            <a:r>
              <a:rPr lang="en-CA" sz="2400" dirty="0"/>
              <a:t>What are necessary for a sample size calculation?</a:t>
            </a:r>
          </a:p>
          <a:p>
            <a:r>
              <a:rPr lang="en-CA" sz="2400" dirty="0"/>
              <a:t>How to do a sample size calculation? (the easiest part…)</a:t>
            </a:r>
          </a:p>
          <a:p>
            <a:r>
              <a:rPr lang="en-CA" sz="2400" dirty="0"/>
              <a:t>How should sample size calculation results be interpreted?</a:t>
            </a:r>
          </a:p>
          <a:p>
            <a:r>
              <a:rPr lang="en-CA" sz="2400" dirty="0"/>
              <a:t>What does it mean if not enough samples can be collected?</a:t>
            </a:r>
          </a:p>
          <a:p>
            <a:r>
              <a:rPr lang="en-CA" sz="2400" dirty="0"/>
              <a:t>What does an insignificant study/result mean?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A03C4DF-ADE0-40F1-B532-BC658D5E194F}"/>
                  </a:ext>
                </a:extLst>
              </p14:cNvPr>
              <p14:cNvContentPartPr/>
              <p14:nvPr/>
            </p14:nvContentPartPr>
            <p14:xfrm>
              <a:off x="1165320" y="644040"/>
              <a:ext cx="7490880" cy="4655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A03C4DF-ADE0-40F1-B532-BC658D5E19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5960" y="634680"/>
                <a:ext cx="7509600" cy="467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20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sample size tools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Freeware:</a:t>
            </a:r>
          </a:p>
          <a:p>
            <a:r>
              <a:rPr lang="en-US" dirty="0"/>
              <a:t>Web based sample size calculators</a:t>
            </a:r>
          </a:p>
          <a:p>
            <a:r>
              <a:rPr lang="en-US" dirty="0"/>
              <a:t>Epi Sheet </a:t>
            </a:r>
            <a:r>
              <a:rPr lang="en-US" dirty="0">
                <a:hlinkClick r:id="rId2"/>
              </a:rPr>
              <a:t>http://www.krothman.org/Episheet.xls</a:t>
            </a:r>
            <a:endParaRPr lang="en-US" dirty="0"/>
          </a:p>
          <a:p>
            <a:r>
              <a:rPr lang="en-US" dirty="0"/>
              <a:t>Epi Data </a:t>
            </a:r>
            <a:r>
              <a:rPr lang="en-US" dirty="0">
                <a:hlinkClick r:id="rId3"/>
              </a:rPr>
              <a:t>http://www.epidata.dk/</a:t>
            </a:r>
            <a:endParaRPr lang="en-US" dirty="0"/>
          </a:p>
          <a:p>
            <a:r>
              <a:rPr lang="en-US" dirty="0"/>
              <a:t>Open Epi </a:t>
            </a:r>
            <a:r>
              <a:rPr lang="en-US" dirty="0">
                <a:hlinkClick r:id="rId4"/>
              </a:rPr>
              <a:t>http://www.openepi.com/Menu/OE_Menu.htm</a:t>
            </a:r>
            <a:endParaRPr lang="en-US" dirty="0"/>
          </a:p>
          <a:p>
            <a:r>
              <a:rPr lang="en-US" dirty="0"/>
              <a:t>G*Power:  </a:t>
            </a:r>
          </a:p>
          <a:p>
            <a:pPr lvl="1"/>
            <a:r>
              <a:rPr lang="en-US" dirty="0">
                <a:hlinkClick r:id="rId5"/>
              </a:rPr>
              <a:t>http://www.psycho.uni-duesseldorf.de/abteilungen/aap/gpower3/</a:t>
            </a:r>
            <a:endParaRPr lang="en-US" dirty="0"/>
          </a:p>
          <a:p>
            <a:r>
              <a:rPr lang="en-US" dirty="0"/>
              <a:t>Epi Info:</a:t>
            </a:r>
          </a:p>
          <a:p>
            <a:pPr lvl="1"/>
            <a:r>
              <a:rPr lang="en-CA" dirty="0">
                <a:hlinkClick r:id="rId6"/>
              </a:rPr>
              <a:t>http://wwwn.cdc.gov/epiinfo/</a:t>
            </a:r>
            <a:endParaRPr lang="en-CA" dirty="0"/>
          </a:p>
          <a:p>
            <a:pPr lvl="1"/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en-US" dirty="0"/>
              <a:t>With add on packages</a:t>
            </a:r>
          </a:p>
          <a:p>
            <a:pPr marL="576263" lvl="2" indent="0">
              <a:buNone/>
            </a:pPr>
            <a:endParaRPr lang="sv-SE" dirty="0">
              <a:solidFill>
                <a:schemeClr val="bg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563235"/>
            <a:ext cx="529072" cy="40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9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Commercial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SPSS </a:t>
            </a:r>
            <a:r>
              <a:rPr lang="en-US" dirty="0"/>
              <a:t>(Sample Power 3)</a:t>
            </a:r>
            <a:endParaRPr lang="en-CA" dirty="0"/>
          </a:p>
          <a:p>
            <a:pPr lvl="1"/>
            <a:r>
              <a:rPr lang="en-CA" dirty="0"/>
              <a:t>Very limited</a:t>
            </a:r>
          </a:p>
          <a:p>
            <a:pPr lvl="1"/>
            <a:r>
              <a:rPr lang="en-CA" dirty="0">
                <a:hlinkClick r:id="rId2"/>
              </a:rPr>
              <a:t>https://www.youtube.com/watch?v=yUnHatmPsYU</a:t>
            </a:r>
            <a:endParaRPr lang="en-CA" dirty="0"/>
          </a:p>
          <a:p>
            <a:pPr lvl="1"/>
            <a:r>
              <a:rPr lang="en-CA" dirty="0">
                <a:hlinkClick r:id="rId3"/>
              </a:rPr>
              <a:t>http://www-03.ibm.com/software/products/en/spss-samplepower/</a:t>
            </a:r>
            <a:endParaRPr lang="en-CA" dirty="0"/>
          </a:p>
          <a:p>
            <a:r>
              <a:rPr lang="en-CA" dirty="0"/>
              <a:t>STATA 13</a:t>
            </a:r>
          </a:p>
          <a:p>
            <a:pPr lvl="1"/>
            <a:r>
              <a:rPr lang="en-CA" dirty="0">
                <a:hlinkClick r:id="rId4"/>
              </a:rPr>
              <a:t>http://www.stata.com/manuals13/pss.pdf</a:t>
            </a:r>
            <a:endParaRPr lang="en-CA" dirty="0"/>
          </a:p>
          <a:p>
            <a:pPr lvl="1"/>
            <a:r>
              <a:rPr lang="en-CA" dirty="0">
                <a:hlinkClick r:id="rId5"/>
              </a:rPr>
              <a:t>https://www.youtube.com/watch?v=szNkh8Z7Op8</a:t>
            </a:r>
            <a:endParaRPr lang="en-CA" dirty="0"/>
          </a:p>
          <a:p>
            <a:pPr lvl="1"/>
            <a:r>
              <a:rPr lang="en-CA" dirty="0">
                <a:hlinkClick r:id="rId6"/>
              </a:rPr>
              <a:t>https://www.youtube.com/watch?v=QBONLUp7i28</a:t>
            </a:r>
            <a:endParaRPr lang="en-CA" dirty="0"/>
          </a:p>
          <a:p>
            <a:r>
              <a:rPr lang="en-US" dirty="0"/>
              <a:t>PASS </a:t>
            </a:r>
            <a:r>
              <a:rPr lang="en-CA" dirty="0">
                <a:hlinkClick r:id="rId7"/>
              </a:rPr>
              <a:t>http://www.ncss.com/pass_procedures.html </a:t>
            </a:r>
            <a:endParaRPr lang="en-US" dirty="0"/>
          </a:p>
          <a:p>
            <a:r>
              <a:rPr lang="en-US" dirty="0"/>
              <a:t>SAS (with graphic user interface)</a:t>
            </a:r>
            <a:endParaRPr lang="en-CA" dirty="0"/>
          </a:p>
          <a:p>
            <a:pPr lvl="1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3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304800"/>
            <a:ext cx="5181600" cy="68580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References and Resources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534400" cy="5334000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 err="1"/>
              <a:t>Hoening</a:t>
            </a:r>
            <a:r>
              <a:rPr lang="en-US" sz="2000" dirty="0"/>
              <a:t> JM, </a:t>
            </a:r>
            <a:r>
              <a:rPr lang="en-US" sz="2000" dirty="0" err="1"/>
              <a:t>Heisey</a:t>
            </a:r>
            <a:r>
              <a:rPr lang="en-US" sz="2000" dirty="0"/>
              <a:t> DM. The abuse of power: the pervasive fallacy of power calculations for data analysis. The American Statistician. 55(1):19–24; 2001.</a:t>
            </a:r>
          </a:p>
          <a:p>
            <a:r>
              <a:rPr lang="en-CA" sz="2000" dirty="0" err="1"/>
              <a:t>Lenth</a:t>
            </a:r>
            <a:r>
              <a:rPr lang="en-CA" sz="2000" dirty="0"/>
              <a:t>, RV. Some practical guidelines for effective sample-size determination http://www.stat.uiowa.edu/~rlenth/Power/ and http://www.stat.uiowa.edu/techrep/tr303.pdf</a:t>
            </a:r>
          </a:p>
          <a:p>
            <a:r>
              <a:rPr lang="en-CA" sz="2000" dirty="0" err="1"/>
              <a:t>Boen</a:t>
            </a:r>
            <a:r>
              <a:rPr lang="en-CA" sz="2000" dirty="0"/>
              <a:t> JR and Zahn DA (1982) The Human side of statistical consulting, Lifetime learning publications, Belmont, CA.</a:t>
            </a:r>
          </a:p>
          <a:p>
            <a:r>
              <a:rPr lang="en-CA" sz="2000" dirty="0"/>
              <a:t>Cohen J (1988) Statistical power Analysis for the Behavioral Sciences, Academic press, New York, 2nd ed.</a:t>
            </a:r>
          </a:p>
          <a:p>
            <a:r>
              <a:rPr lang="en-CA" sz="2000" dirty="0"/>
              <a:t>Hahn P. Sample size estimation http://meds.queensu.ca/medicine/obgyn/scholar/Sample%20size%20estimation_p.pdf</a:t>
            </a:r>
          </a:p>
          <a:p>
            <a:r>
              <a:rPr lang="en-CA" sz="2000" dirty="0"/>
              <a:t>Goodman SN and Berlin JA (1994) The use of predicted confidence intervals when planning experiments and the misuse of power when interpreting results Ann Intern Med; 121:200-206</a:t>
            </a:r>
          </a:p>
          <a:p>
            <a:r>
              <a:rPr lang="sv-SE" dirty="0"/>
              <a:t>Some online calculators</a:t>
            </a:r>
          </a:p>
          <a:p>
            <a:pPr lvl="1"/>
            <a:r>
              <a:rPr lang="en-CA" sz="1800" dirty="0">
                <a:hlinkClick r:id="rId2"/>
              </a:rPr>
              <a:t>http://www.stat.uiowa.edu/~rlenth/Power/</a:t>
            </a:r>
            <a:endParaRPr lang="sv-SE" sz="1800" dirty="0"/>
          </a:p>
          <a:p>
            <a:pPr lvl="1"/>
            <a:r>
              <a:rPr lang="en-CA" sz="1800" dirty="0">
                <a:hlinkClick r:id="rId3"/>
              </a:rPr>
              <a:t>http://www.stattools.net/SSiz1prop_Pgm.php</a:t>
            </a:r>
            <a:endParaRPr lang="en-CA" sz="1800" dirty="0"/>
          </a:p>
          <a:p>
            <a:pPr lvl="1"/>
            <a:r>
              <a:rPr lang="en-CA" sz="1800" dirty="0">
                <a:hlinkClick r:id="rId4"/>
              </a:rPr>
              <a:t>http://stat.ubc.ca/~rollin/stats/ssize/caco.html</a:t>
            </a:r>
            <a:endParaRPr lang="en-CA" sz="1800" dirty="0"/>
          </a:p>
          <a:p>
            <a:pPr lvl="1"/>
            <a:r>
              <a:rPr lang="en-CA" sz="1800" dirty="0">
                <a:hlinkClick r:id="rId5"/>
              </a:rPr>
              <a:t>http://www.jerrydallal.com/LHSP/SIZE.HTM</a:t>
            </a:r>
            <a:endParaRPr lang="en-CA" sz="1800" dirty="0"/>
          </a:p>
          <a:p>
            <a:pPr lvl="1"/>
            <a:r>
              <a:rPr lang="en-US" sz="1800" dirty="0">
                <a:hlinkClick r:id="rId6"/>
              </a:rPr>
              <a:t>http://biostat.mc.vanderbilt.edu/twiki/bin/view/Main/PowerSampleSize</a:t>
            </a:r>
            <a:endParaRPr lang="en-US" sz="1800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66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/>
              <a:t>Questions to think about before a calculation</a:t>
            </a:r>
          </a:p>
          <a:p>
            <a:pPr lvl="1"/>
            <a:r>
              <a:rPr lang="en-CA" sz="2400" dirty="0"/>
              <a:t>Estimation or inference?</a:t>
            </a:r>
          </a:p>
          <a:p>
            <a:pPr lvl="1"/>
            <a:r>
              <a:rPr lang="en-CA" sz="2400" dirty="0"/>
              <a:t>How do you measure the outcome?</a:t>
            </a:r>
          </a:p>
          <a:p>
            <a:pPr lvl="1"/>
            <a:r>
              <a:rPr lang="en-CA" sz="2400" dirty="0"/>
              <a:t>What is the distribution of the data?</a:t>
            </a:r>
          </a:p>
          <a:p>
            <a:pPr lvl="1"/>
            <a:r>
              <a:rPr lang="en-CA" sz="2400" dirty="0"/>
              <a:t>Which statistical method to analyze the data?</a:t>
            </a:r>
          </a:p>
          <a:p>
            <a:pPr lvl="1"/>
            <a:r>
              <a:rPr lang="en-CA" sz="2400" dirty="0"/>
              <a:t>Sampling from finite population?</a:t>
            </a:r>
          </a:p>
          <a:p>
            <a:pPr lvl="1"/>
            <a:r>
              <a:rPr lang="en-CA" sz="2400" dirty="0"/>
              <a:t>Will the data be correlated?</a:t>
            </a:r>
          </a:p>
          <a:p>
            <a:pPr lvl="1"/>
            <a:r>
              <a:rPr lang="en-CA" sz="2400" dirty="0"/>
              <a:t>Other information…</a:t>
            </a:r>
          </a:p>
          <a:p>
            <a:r>
              <a:rPr lang="en-CA" sz="2800" dirty="0"/>
              <a:t>Pick the right tool</a:t>
            </a:r>
          </a:p>
          <a:p>
            <a:pPr lvl="1"/>
            <a:r>
              <a:rPr lang="en-CA" dirty="0"/>
              <a:t>Know you tool: every tool is different</a:t>
            </a:r>
          </a:p>
          <a:p>
            <a:pPr marL="293688" lvl="1" indent="0">
              <a:buNone/>
            </a:pPr>
            <a:endParaRPr lang="en-CA" dirty="0"/>
          </a:p>
          <a:p>
            <a:pPr lvl="1"/>
            <a:endParaRPr lang="en-CA" sz="2400" dirty="0"/>
          </a:p>
          <a:p>
            <a:endParaRPr lang="en-CA" sz="2800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72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solidFill>
                  <a:schemeClr val="accent1"/>
                </a:solidFill>
              </a:rPr>
              <a:t>A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91440" indent="-91440" fontAlgn="auto">
              <a:defRPr/>
            </a:pPr>
            <a:r>
              <a:rPr lang="en-US" dirty="0"/>
              <a:t>Type I and Type II error are inversely proportional</a:t>
            </a:r>
          </a:p>
          <a:p>
            <a:pPr marL="91440" indent="-91440" fontAlgn="auto">
              <a:defRPr/>
            </a:pPr>
            <a:endParaRPr lang="en-US" dirty="0"/>
          </a:p>
          <a:p>
            <a:pPr marL="265176" lvl="1" indent="-137160" fontAlgn="auto">
              <a:defRPr/>
            </a:pPr>
            <a:r>
              <a:rPr lang="en-US" dirty="0"/>
              <a:t>True</a:t>
            </a:r>
          </a:p>
          <a:p>
            <a:pPr marL="265176" lvl="1" indent="-137160" fontAlgn="auto">
              <a:defRPr/>
            </a:pPr>
            <a:r>
              <a:rPr lang="en-US" dirty="0"/>
              <a:t>False</a:t>
            </a:r>
          </a:p>
          <a:p>
            <a:pPr marL="0" indent="0" fontAlgn="auto">
              <a:buFont typeface="Wingdings" panose="05000000000000000000" pitchFamily="2" charset="2"/>
              <a:buNone/>
              <a:defRPr/>
            </a:pPr>
            <a:endParaRPr lang="en-US" dirty="0"/>
          </a:p>
          <a:p>
            <a:pPr marL="91440" indent="-91440" fontAlgn="auto">
              <a:defRPr/>
            </a:pPr>
            <a:endParaRPr lang="en-US" dirty="0"/>
          </a:p>
        </p:txBody>
      </p:sp>
      <p:sp>
        <p:nvSpPr>
          <p:cNvPr id="12083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89D9590-7946-4784-A3E2-A3EF7D7B8A03}" type="slidenum">
              <a:rPr lang="en-US" altLang="en-US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524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solidFill>
                  <a:schemeClr val="accent1"/>
                </a:solidFill>
              </a:rPr>
              <a:t>A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91440" indent="-91440" fontAlgn="auto">
              <a:defRPr/>
            </a:pPr>
            <a:r>
              <a:rPr lang="en-US" dirty="0"/>
              <a:t> Larger the sample size leads to more useful findings</a:t>
            </a:r>
          </a:p>
          <a:p>
            <a:pPr marL="91440" indent="-91440" fontAlgn="auto">
              <a:defRPr/>
            </a:pPr>
            <a:endParaRPr lang="en-US" dirty="0"/>
          </a:p>
          <a:p>
            <a:pPr marL="265176" lvl="1" indent="-137160" fontAlgn="auto">
              <a:defRPr/>
            </a:pPr>
            <a:r>
              <a:rPr lang="en-US" dirty="0"/>
              <a:t> True</a:t>
            </a:r>
          </a:p>
          <a:p>
            <a:pPr marL="265176" lvl="1" indent="-137160" fontAlgn="auto">
              <a:defRPr/>
            </a:pPr>
            <a:r>
              <a:rPr lang="en-US"/>
              <a:t> False</a:t>
            </a:r>
            <a:endParaRPr lang="en-US" dirty="0"/>
          </a:p>
          <a:p>
            <a:pPr marL="0" indent="0" fontAlgn="auto">
              <a:buFont typeface="Wingdings" panose="05000000000000000000" pitchFamily="2" charset="2"/>
              <a:buNone/>
              <a:defRPr/>
            </a:pPr>
            <a:endParaRPr lang="en-US" dirty="0"/>
          </a:p>
          <a:p>
            <a:pPr marL="91440" indent="-91440" fontAlgn="auto">
              <a:defRPr/>
            </a:pPr>
            <a:endParaRPr lang="en-US" dirty="0"/>
          </a:p>
        </p:txBody>
      </p:sp>
      <p:sp>
        <p:nvSpPr>
          <p:cNvPr id="12083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89D9590-7946-4784-A3E2-A3EF7D7B8A03}" type="slidenum">
              <a:rPr lang="en-US" altLang="en-US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300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Planning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124744"/>
            <a:ext cx="8229600" cy="51236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Good study planning has many aspects:</a:t>
            </a:r>
          </a:p>
          <a:p>
            <a:r>
              <a:rPr lang="en-US" sz="2200" dirty="0"/>
              <a:t>An unambiguous study question</a:t>
            </a:r>
          </a:p>
          <a:p>
            <a:pPr lvl="2"/>
            <a:r>
              <a:rPr lang="en-US" sz="1900" dirty="0"/>
              <a:t>Well defined target population </a:t>
            </a:r>
          </a:p>
          <a:p>
            <a:pPr lvl="2"/>
            <a:r>
              <a:rPr lang="en-US" sz="1900" b="1" i="1" dirty="0"/>
              <a:t>“A problem well stated is a problem half solved</a:t>
            </a:r>
            <a:r>
              <a:rPr lang="en-US" sz="1900" dirty="0"/>
              <a:t>” Charles Kettering</a:t>
            </a:r>
          </a:p>
          <a:p>
            <a:r>
              <a:rPr lang="en-US" sz="2200" dirty="0"/>
              <a:t>Reliable measurement (measurement error)</a:t>
            </a:r>
          </a:p>
          <a:p>
            <a:r>
              <a:rPr lang="en-US" sz="2200" dirty="0"/>
              <a:t>Adequate sample size (confidence)</a:t>
            </a:r>
          </a:p>
          <a:p>
            <a:pPr lvl="2"/>
            <a:r>
              <a:rPr lang="en-US" sz="1900" dirty="0"/>
              <a:t>Population: parameters (fixed)</a:t>
            </a:r>
          </a:p>
          <a:p>
            <a:pPr lvl="2"/>
            <a:r>
              <a:rPr lang="en-US" sz="1900" dirty="0"/>
              <a:t>Sample: statistics (random)</a:t>
            </a:r>
          </a:p>
          <a:p>
            <a:pPr lvl="2"/>
            <a:r>
              <a:rPr lang="en-US" sz="1900" dirty="0"/>
              <a:t>Sample size planning</a:t>
            </a:r>
          </a:p>
          <a:p>
            <a:pPr lvl="3"/>
            <a:r>
              <a:rPr lang="en-US" sz="1700" dirty="0"/>
              <a:t>More than a single number calculation</a:t>
            </a:r>
          </a:p>
          <a:p>
            <a:pPr lvl="3"/>
            <a:r>
              <a:rPr lang="en-US" sz="1700" dirty="0"/>
              <a:t>Different designs/assumptions</a:t>
            </a:r>
          </a:p>
          <a:p>
            <a:r>
              <a:rPr lang="en-US" sz="2200" dirty="0"/>
              <a:t>Proper selection of samples (bias)</a:t>
            </a:r>
          </a:p>
          <a:p>
            <a:pPr lvl="2"/>
            <a:r>
              <a:rPr lang="en-US" sz="1900" dirty="0"/>
              <a:t>Good sampling methods</a:t>
            </a:r>
          </a:p>
          <a:p>
            <a:pPr lvl="2"/>
            <a:r>
              <a:rPr lang="en-US" sz="1900" dirty="0"/>
              <a:t>Ideally independent and representative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958155" y="3429000"/>
            <a:ext cx="2691423" cy="2514600"/>
            <a:chOff x="5943600" y="3794648"/>
            <a:chExt cx="2971800" cy="3052069"/>
          </a:xfrm>
        </p:grpSpPr>
        <p:sp>
          <p:nvSpPr>
            <p:cNvPr id="5" name="Oval 4"/>
            <p:cNvSpPr/>
            <p:nvPr/>
          </p:nvSpPr>
          <p:spPr>
            <a:xfrm>
              <a:off x="5943600" y="3794648"/>
              <a:ext cx="2971800" cy="30520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Population</a:t>
              </a:r>
              <a:endParaRPr lang="en-CA" dirty="0" err="1"/>
            </a:p>
          </p:txBody>
        </p:sp>
        <p:sp>
          <p:nvSpPr>
            <p:cNvPr id="6" name="Oval 5"/>
            <p:cNvSpPr/>
            <p:nvPr/>
          </p:nvSpPr>
          <p:spPr>
            <a:xfrm>
              <a:off x="6781800" y="5627517"/>
              <a:ext cx="1295400" cy="1219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  <a:endParaRPr lang="en-CA" dirty="0" err="1"/>
            </a:p>
          </p:txBody>
        </p:sp>
        <p:sp>
          <p:nvSpPr>
            <p:cNvPr id="7" name="Oval 6"/>
            <p:cNvSpPr/>
            <p:nvPr/>
          </p:nvSpPr>
          <p:spPr>
            <a:xfrm>
              <a:off x="7696200" y="4038600"/>
              <a:ext cx="609600" cy="533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endParaRPr lang="en-CA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294378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solidFill>
                  <a:schemeClr val="accent1"/>
                </a:solidFill>
              </a:rPr>
              <a:t>A review</a:t>
            </a:r>
          </a:p>
        </p:txBody>
      </p:sp>
      <p:sp>
        <p:nvSpPr>
          <p:cNvPr id="1218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Which of the following statement is </a:t>
            </a:r>
            <a:r>
              <a:rPr lang="en-US" altLang="en-US" i="1" u="sng" dirty="0"/>
              <a:t>not</a:t>
            </a:r>
            <a:r>
              <a:rPr lang="en-US" altLang="en-US" dirty="0"/>
              <a:t> true?</a:t>
            </a:r>
          </a:p>
          <a:p>
            <a:pPr lvl="1"/>
            <a:r>
              <a:rPr lang="en-US" altLang="en-US" dirty="0"/>
              <a:t>The power of a non-significant difference will always be &lt; 50%</a:t>
            </a:r>
          </a:p>
          <a:p>
            <a:pPr lvl="1"/>
            <a:r>
              <a:rPr lang="en-US" altLang="en-US" dirty="0"/>
              <a:t>Sample size is inversely proportional to the effect size</a:t>
            </a:r>
          </a:p>
          <a:p>
            <a:pPr lvl="1"/>
            <a:r>
              <a:rPr lang="en-US" altLang="en-US" dirty="0"/>
              <a:t>A power of 95% should always be preferred over a power of 90%.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12186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7FF87305-818A-4586-8AF4-7DDABBF0BF2A}" type="slidenum">
              <a:rPr lang="en-US" altLang="en-US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036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solidFill>
                  <a:schemeClr val="accent1"/>
                </a:solidFill>
              </a:rPr>
              <a:t>A review</a:t>
            </a:r>
          </a:p>
        </p:txBody>
      </p:sp>
      <p:sp>
        <p:nvSpPr>
          <p:cNvPr id="1228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Which of the following statement is </a:t>
            </a:r>
            <a:r>
              <a:rPr lang="en-US" altLang="en-US" i="1" u="sng" dirty="0"/>
              <a:t>not</a:t>
            </a:r>
            <a:r>
              <a:rPr lang="en-US" altLang="en-US" dirty="0"/>
              <a:t> true?</a:t>
            </a:r>
          </a:p>
          <a:p>
            <a:pPr lvl="1"/>
            <a:r>
              <a:rPr lang="en-US" altLang="en-US" dirty="0"/>
              <a:t>It is important to determine a sample size that detects the smallest clinically significant difference</a:t>
            </a:r>
          </a:p>
          <a:p>
            <a:pPr lvl="1"/>
            <a:r>
              <a:rPr lang="en-US" altLang="en-US" dirty="0"/>
              <a:t>Failing to rejected the null hypothesis means there is not enough power to detect the estimated effect size</a:t>
            </a:r>
          </a:p>
          <a:p>
            <a:pPr lvl="1"/>
            <a:r>
              <a:rPr lang="en-US" altLang="en-US" dirty="0"/>
              <a:t>When domain experts (clinicians, epidemiologists) do not know what effect sizes to use, a rule of thumb of 5 could be used for calculations. </a:t>
            </a:r>
          </a:p>
        </p:txBody>
      </p:sp>
      <p:sp>
        <p:nvSpPr>
          <p:cNvPr id="12288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D0B0B0C-BEE4-4C3B-87AC-D5EED56CA705}" type="slidenum">
              <a:rPr lang="en-US" altLang="en-US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575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solidFill>
                  <a:schemeClr val="accent1"/>
                </a:solidFill>
              </a:rPr>
              <a:t>A review</a:t>
            </a:r>
          </a:p>
        </p:txBody>
      </p:sp>
      <p:sp>
        <p:nvSpPr>
          <p:cNvPr id="1228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Which of the following is wrong to do when you can not afford large sample size</a:t>
            </a:r>
          </a:p>
          <a:p>
            <a:pPr lvl="1"/>
            <a:r>
              <a:rPr lang="en-US" altLang="en-US" dirty="0"/>
              <a:t>Increase type I error rate</a:t>
            </a:r>
          </a:p>
          <a:p>
            <a:pPr lvl="1"/>
            <a:r>
              <a:rPr lang="en-US" altLang="en-US" dirty="0"/>
              <a:t>Increase effect size</a:t>
            </a:r>
          </a:p>
          <a:p>
            <a:pPr lvl="1"/>
            <a:r>
              <a:rPr lang="en-US" altLang="en-US" dirty="0"/>
              <a:t>Increase power</a:t>
            </a:r>
          </a:p>
          <a:p>
            <a:pPr lvl="1"/>
            <a:r>
              <a:rPr lang="en-US" altLang="en-US" dirty="0"/>
              <a:t>Give up</a:t>
            </a:r>
          </a:p>
        </p:txBody>
      </p:sp>
      <p:sp>
        <p:nvSpPr>
          <p:cNvPr id="12288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D0B0B0C-BEE4-4C3B-87AC-D5EED56CA705}" type="slidenum">
              <a:rPr lang="en-US" altLang="en-US"/>
              <a:pPr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162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1600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No numbers are wrong, as long as you are able to justify your choices.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2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sample size?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066800"/>
            <a:ext cx="8229600" cy="4724400"/>
          </a:xfrm>
        </p:spPr>
        <p:txBody>
          <a:bodyPr/>
          <a:lstStyle/>
          <a:p>
            <a:r>
              <a:rPr lang="en-CA" sz="2400" dirty="0"/>
              <a:t>Undersized studies may miss the effect of interest</a:t>
            </a:r>
          </a:p>
          <a:p>
            <a:pPr lvl="1"/>
            <a:r>
              <a:rPr lang="en-CA" sz="2000" dirty="0"/>
              <a:t>Unethical to enroll subjects/spend resources in a study that is under powered, </a:t>
            </a:r>
            <a:r>
              <a:rPr lang="en-CA" sz="2000" b="1" i="1" dirty="0">
                <a:solidFill>
                  <a:srgbClr val="92D050"/>
                </a:solidFill>
              </a:rPr>
              <a:t>less likely</a:t>
            </a:r>
            <a:r>
              <a:rPr lang="en-CA" sz="2000" b="1" dirty="0">
                <a:solidFill>
                  <a:srgbClr val="92D050"/>
                </a:solidFill>
              </a:rPr>
              <a:t> </a:t>
            </a:r>
            <a:r>
              <a:rPr lang="en-CA" sz="2000" dirty="0"/>
              <a:t>to detect significance</a:t>
            </a:r>
          </a:p>
          <a:p>
            <a:pPr lvl="1"/>
            <a:r>
              <a:rPr lang="en-CA" sz="2000" dirty="0"/>
              <a:t>But still could, with lower probabilities</a:t>
            </a:r>
          </a:p>
          <a:p>
            <a:r>
              <a:rPr lang="en-CA" sz="2400" dirty="0"/>
              <a:t>Oversized studies are waste of resources</a:t>
            </a:r>
          </a:p>
          <a:p>
            <a:pPr lvl="1"/>
            <a:r>
              <a:rPr lang="en-CA" sz="2000" dirty="0"/>
              <a:t>Unethical to expose subjects/spend resources on potentially harmful interventions or treatments </a:t>
            </a:r>
          </a:p>
          <a:p>
            <a:pPr lvl="1"/>
            <a:r>
              <a:rPr lang="en-US" sz="2000" dirty="0"/>
              <a:t>Detect statistical significance that are not of </a:t>
            </a:r>
            <a:r>
              <a:rPr lang="en-US" sz="2000" b="1" i="1" dirty="0">
                <a:solidFill>
                  <a:schemeClr val="accent1"/>
                </a:solidFill>
              </a:rPr>
              <a:t>scientific interest</a:t>
            </a:r>
            <a:endParaRPr lang="en-CA" sz="2000" b="1" i="1" dirty="0">
              <a:solidFill>
                <a:schemeClr val="accent1"/>
              </a:solidFill>
            </a:endParaRPr>
          </a:p>
          <a:p>
            <a:r>
              <a:rPr lang="en-US" sz="2400" dirty="0"/>
              <a:t>Approaches</a:t>
            </a:r>
          </a:p>
          <a:p>
            <a:pPr lvl="1"/>
            <a:r>
              <a:rPr lang="en-US" sz="2000" dirty="0"/>
              <a:t>Power approach: specify power of a hypothesis test (testing)</a:t>
            </a:r>
          </a:p>
          <a:p>
            <a:pPr lvl="1"/>
            <a:r>
              <a:rPr lang="en-US" sz="2000" dirty="0"/>
              <a:t>Precision approach: specify width of a confidence interval (estimation)</a:t>
            </a:r>
          </a:p>
          <a:p>
            <a:pPr lvl="1"/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DC3BD6D-20E2-4499-9445-627A7E87A088}"/>
                  </a:ext>
                </a:extLst>
              </p14:cNvPr>
              <p14:cNvContentPartPr/>
              <p14:nvPr/>
            </p14:nvContentPartPr>
            <p14:xfrm>
              <a:off x="563400" y="5449320"/>
              <a:ext cx="7957800" cy="1236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DC3BD6D-20E2-4499-9445-627A7E87A0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040" y="5439960"/>
                <a:ext cx="7976520" cy="125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78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152400"/>
            <a:ext cx="8229600" cy="685800"/>
          </a:xfrm>
        </p:spPr>
        <p:txBody>
          <a:bodyPr/>
          <a:lstStyle/>
          <a:p>
            <a:r>
              <a:rPr lang="en-CA" dirty="0"/>
              <a:t>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685800"/>
            <a:ext cx="8229600" cy="5334000"/>
          </a:xfrm>
        </p:spPr>
        <p:txBody>
          <a:bodyPr/>
          <a:lstStyle/>
          <a:p>
            <a:r>
              <a:rPr lang="en-CA" dirty="0"/>
              <a:t>Statistical estimation</a:t>
            </a:r>
          </a:p>
          <a:p>
            <a:pPr lvl="1"/>
            <a:r>
              <a:rPr lang="en-CA" dirty="0"/>
              <a:t>Point estimation: estimate effect sizes, </a:t>
            </a:r>
          </a:p>
          <a:p>
            <a:pPr lvl="2"/>
            <a:r>
              <a:rPr lang="en-CA" dirty="0"/>
              <a:t>e.g., Odds Ratio (OR) = 2.4</a:t>
            </a:r>
          </a:p>
          <a:p>
            <a:pPr lvl="1"/>
            <a:r>
              <a:rPr lang="en-CA" b="1" dirty="0"/>
              <a:t>Interval estimation</a:t>
            </a:r>
            <a:r>
              <a:rPr lang="en-CA" dirty="0"/>
              <a:t>: estimate range of possible effect sizes,</a:t>
            </a:r>
          </a:p>
          <a:p>
            <a:pPr lvl="2"/>
            <a:r>
              <a:rPr lang="en-CA" dirty="0"/>
              <a:t>e.g., 1.2-5.1</a:t>
            </a:r>
          </a:p>
          <a:p>
            <a:pPr lvl="1"/>
            <a:r>
              <a:rPr lang="en-CA" dirty="0"/>
              <a:t>Confidence interval (C.I.) could possibly be used to make inference</a:t>
            </a:r>
          </a:p>
          <a:p>
            <a:pPr lvl="1"/>
            <a:r>
              <a:rPr lang="en-CA" dirty="0"/>
              <a:t>Measure of confidence: width of the confidence interval</a:t>
            </a:r>
          </a:p>
          <a:p>
            <a:pPr lvl="1"/>
            <a:r>
              <a:rPr lang="en-CA" dirty="0"/>
              <a:t>Higher confidence leads to ?</a:t>
            </a:r>
          </a:p>
          <a:p>
            <a:pPr lvl="2"/>
            <a:r>
              <a:rPr lang="en-CA" dirty="0"/>
              <a:t>95% vs 99%?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146" name="Picture 2" descr="C:\Users\Lennon.Li\Desktop\Comic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019255"/>
            <a:ext cx="4267200" cy="273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0" y="6477000"/>
            <a:ext cx="2133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cap="small" dirty="0"/>
              <a:t>Source: http://xkcd.com/605/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36916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5867400" cy="4953000"/>
          </a:xfrm>
        </p:spPr>
        <p:txBody>
          <a:bodyPr/>
          <a:lstStyle/>
          <a:p>
            <a:r>
              <a:rPr lang="en-CA" dirty="0"/>
              <a:t>Statistical inference</a:t>
            </a:r>
          </a:p>
          <a:p>
            <a:pPr lvl="1"/>
            <a:r>
              <a:rPr lang="en-CA" dirty="0"/>
              <a:t>Hypothesis testing </a:t>
            </a:r>
          </a:p>
          <a:p>
            <a:pPr lvl="1"/>
            <a:r>
              <a:rPr lang="en-CA" dirty="0"/>
              <a:t>Null versus alternative hypothesis</a:t>
            </a:r>
          </a:p>
          <a:p>
            <a:pPr lvl="1"/>
            <a:r>
              <a:rPr lang="en-US" dirty="0"/>
              <a:t>Look for evidence</a:t>
            </a:r>
            <a:r>
              <a:rPr lang="en-US" dirty="0">
                <a:solidFill>
                  <a:schemeClr val="accent2"/>
                </a:solidFill>
              </a:rPr>
              <a:t> against the null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dirty="0">
                <a:solidFill>
                  <a:schemeClr val="accent1"/>
                </a:solidFill>
              </a:rPr>
              <a:t>conclude the alternative </a:t>
            </a:r>
          </a:p>
          <a:p>
            <a:pPr lvl="2"/>
            <a:r>
              <a:rPr lang="en-US" dirty="0"/>
              <a:t>Want to show something is true, disapprove otherwise</a:t>
            </a:r>
          </a:p>
          <a:p>
            <a:pPr lvl="2"/>
            <a:r>
              <a:rPr lang="en-US" dirty="0"/>
              <a:t>To show someone is  guilty, disapprove not guilty</a:t>
            </a:r>
          </a:p>
          <a:p>
            <a:pPr lvl="2"/>
            <a:r>
              <a:rPr lang="en-US" dirty="0"/>
              <a:t>To show intervention is effective, disapprove intervention is not effective</a:t>
            </a:r>
          </a:p>
          <a:p>
            <a:pPr lvl="1"/>
            <a:r>
              <a:rPr lang="en-CA" dirty="0"/>
              <a:t>Reject null hypothesis: conclude alternative</a:t>
            </a:r>
          </a:p>
          <a:p>
            <a:pPr lvl="1"/>
            <a:r>
              <a:rPr lang="en-CA" dirty="0"/>
              <a:t>What happens if fail to reject the 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122" name="Picture 2" descr="C:\Users\Lennon.Li\Desktop\da35672e28f49da736185e10055f459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056410"/>
            <a:ext cx="2362200" cy="355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30788" y="5609231"/>
            <a:ext cx="2133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cap="small" dirty="0"/>
              <a:t>Source: http://xkcd.com/892/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309496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 and power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68313" y="1124744"/>
            <a:ext cx="8229600" cy="5319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Measure of confidence: power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Only defined in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hypothesis testing </a:t>
            </a:r>
            <a:r>
              <a:rPr lang="en-US" dirty="0"/>
              <a:t>(not in estimation)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Probability of </a:t>
            </a:r>
            <a:r>
              <a:rPr lang="en-US" b="1" dirty="0"/>
              <a:t>rejecting</a:t>
            </a:r>
            <a:r>
              <a:rPr lang="en-US" dirty="0"/>
              <a:t> the null hypothesis when the null hypothesis is indeed </a:t>
            </a:r>
            <a:r>
              <a:rPr lang="en-US" b="1" dirty="0"/>
              <a:t>false</a:t>
            </a:r>
            <a:r>
              <a:rPr lang="en-US" dirty="0"/>
              <a:t>, P(reject H</a:t>
            </a:r>
            <a:r>
              <a:rPr lang="en-US" sz="1200" dirty="0"/>
              <a:t>0</a:t>
            </a:r>
            <a:r>
              <a:rPr lang="en-US" dirty="0"/>
              <a:t> </a:t>
            </a:r>
            <a:r>
              <a:rPr lang="en-US" b="1" dirty="0"/>
              <a:t>given</a:t>
            </a:r>
            <a:r>
              <a:rPr lang="en-US" dirty="0"/>
              <a:t> H</a:t>
            </a:r>
            <a:r>
              <a:rPr lang="en-US" sz="1200" dirty="0"/>
              <a:t>0 </a:t>
            </a:r>
            <a:r>
              <a:rPr lang="en-US" dirty="0"/>
              <a:t> is false)</a:t>
            </a:r>
          </a:p>
          <a:p>
            <a:pPr lvl="1"/>
            <a:r>
              <a:rPr lang="en-US" dirty="0"/>
              <a:t>Similar to sensitivity….</a:t>
            </a:r>
          </a:p>
          <a:p>
            <a:r>
              <a:rPr lang="en-US" dirty="0"/>
              <a:t>Power is calculated under </a:t>
            </a:r>
            <a:r>
              <a:rPr lang="en-US" b="1" dirty="0">
                <a:solidFill>
                  <a:srgbClr val="FF0000"/>
                </a:solidFill>
              </a:rPr>
              <a:t>specific</a:t>
            </a:r>
            <a:r>
              <a:rPr lang="en-US" b="1" dirty="0"/>
              <a:t> alternative hypotheses </a:t>
            </a:r>
          </a:p>
          <a:p>
            <a:pPr lvl="1"/>
            <a:r>
              <a:rPr lang="en-US" dirty="0"/>
              <a:t>Pre-specify effect sizes to detect</a:t>
            </a:r>
          </a:p>
          <a:p>
            <a:pPr lvl="1"/>
            <a:r>
              <a:rPr lang="en-US" dirty="0"/>
              <a:t>For </a:t>
            </a:r>
            <a:r>
              <a:rPr lang="en-US" i="1" dirty="0"/>
              <a:t>each</a:t>
            </a:r>
            <a:r>
              <a:rPr lang="en-US" dirty="0"/>
              <a:t> effect size, there is </a:t>
            </a:r>
            <a:r>
              <a:rPr lang="en-US" i="1" dirty="0"/>
              <a:t>one</a:t>
            </a:r>
            <a:r>
              <a:rPr lang="en-US" dirty="0"/>
              <a:t> power</a:t>
            </a:r>
          </a:p>
          <a:p>
            <a:r>
              <a:rPr lang="en-US" dirty="0"/>
              <a:t>Power is probability</a:t>
            </a:r>
          </a:p>
          <a:p>
            <a:pPr lvl="1"/>
            <a:r>
              <a:rPr lang="en-US" dirty="0"/>
              <a:t>Inverse to frequency in repeated studies</a:t>
            </a:r>
          </a:p>
          <a:p>
            <a:pPr lvl="1"/>
            <a:r>
              <a:rPr lang="en-US" dirty="0"/>
              <a:t>Good studies need high power, obviously</a:t>
            </a:r>
          </a:p>
          <a:p>
            <a:pPr lvl="1"/>
            <a:r>
              <a:rPr lang="en-US" dirty="0"/>
              <a:t>What does 80% power mean?</a:t>
            </a:r>
          </a:p>
          <a:p>
            <a:pPr lvl="2"/>
            <a:r>
              <a:rPr lang="en-US" dirty="0"/>
              <a:t>Could still fail to detect significance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4929-6676-4E33-9258-CADBEA89F67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076" name="Picture 4" descr="C:\Users\Lennon.Li\Desktop\Superpow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575" y="3733800"/>
            <a:ext cx="2003425" cy="239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20E951-677C-4585-A3F7-9507C27F6EE7}"/>
                  </a:ext>
                </a:extLst>
              </p14:cNvPr>
              <p14:cNvContentPartPr/>
              <p14:nvPr/>
            </p14:nvContentPartPr>
            <p14:xfrm>
              <a:off x="841680" y="2003040"/>
              <a:ext cx="7782120" cy="2858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20E951-677C-4585-A3F7-9507C27F6E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2320" y="1993680"/>
                <a:ext cx="7800840" cy="287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691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owerPointTemplate">
  <a:themeElements>
    <a:clrScheme name="PHO">
      <a:dk1>
        <a:srgbClr val="68696D"/>
      </a:dk1>
      <a:lt1>
        <a:srgbClr val="FFFFFF"/>
      </a:lt1>
      <a:dk2>
        <a:srgbClr val="ACB6AB"/>
      </a:dk2>
      <a:lt2>
        <a:srgbClr val="FFFFFF"/>
      </a:lt2>
      <a:accent1>
        <a:srgbClr val="0F80A7"/>
      </a:accent1>
      <a:accent2>
        <a:srgbClr val="3D8704"/>
      </a:accent2>
      <a:accent3>
        <a:srgbClr val="693A77"/>
      </a:accent3>
      <a:accent4>
        <a:srgbClr val="FCB130"/>
      </a:accent4>
      <a:accent5>
        <a:srgbClr val="8AD4DF"/>
      </a:accent5>
      <a:accent6>
        <a:srgbClr val="008184"/>
      </a:accent6>
      <a:hlink>
        <a:srgbClr val="0F80A7"/>
      </a:hlink>
      <a:folHlink>
        <a:srgbClr val="693A7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ddd86614-e075-45fd-ad75-7be4b83b486d">E7YEJEDTSY7N-120-766</_dlc_DocId>
    <_dlc_DocIdUrl xmlns="ddd86614-e075-45fd-ad75-7be4b83b486d">
      <Url>https://goto.oahpp.ca/areas/communications/teamsite/_layouts/DocIdRedir.aspx?ID=E7YEJEDTSY7N-120-766</Url>
      <Description>E7YEJEDTSY7N-120-766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9233EC070682488CC0BD7621E7D715" ma:contentTypeVersion="7" ma:contentTypeDescription="Create a new document." ma:contentTypeScope="" ma:versionID="c6ac5164cfce77c9292230b7ef4f97c7">
  <xsd:schema xmlns:xsd="http://www.w3.org/2001/XMLSchema" xmlns:xs="http://www.w3.org/2001/XMLSchema" xmlns:p="http://schemas.microsoft.com/office/2006/metadata/properties" xmlns:ns2="ddd86614-e075-45fd-ad75-7be4b83b486d" targetNamespace="http://schemas.microsoft.com/office/2006/metadata/properties" ma:root="true" ma:fieldsID="0740b7c8f14678068dac7b511bfe4b7d" ns2:_="">
    <xsd:import namespace="ddd86614-e075-45fd-ad75-7be4b83b486d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d86614-e075-45fd-ad75-7be4b83b486d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9E5FAF-BE3E-470F-B79B-185CEA0800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E9BD0C-90B9-45C8-8071-184393670EAC}">
  <ds:schemaRefs>
    <ds:schemaRef ds:uri="http://schemas.microsoft.com/office/2006/documentManagement/types"/>
    <ds:schemaRef ds:uri="ddd86614-e075-45fd-ad75-7be4b83b486d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6607704-653E-45DF-826B-F301DA071F03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3D6A9FAB-522E-4262-807B-0AE549E05F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d86614-e075-45fd-ad75-7be4b83b48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</Template>
  <TotalTime>0</TotalTime>
  <Words>3453</Words>
  <Application>Microsoft Office PowerPoint</Application>
  <PresentationFormat>On-screen Show (4:3)</PresentationFormat>
  <Paragraphs>543</Paragraphs>
  <Slides>53</Slides>
  <Notes>8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Calibri</vt:lpstr>
      <vt:lpstr>Cambria Math</vt:lpstr>
      <vt:lpstr>Tahoma</vt:lpstr>
      <vt:lpstr>Times New Roman</vt:lpstr>
      <vt:lpstr>Wingdings</vt:lpstr>
      <vt:lpstr>ヒラギノ角ゴ ProN W3</vt:lpstr>
      <vt:lpstr>PowerPointTemplate</vt:lpstr>
      <vt:lpstr>Equation</vt:lpstr>
      <vt:lpstr>PowerPoint Presentation</vt:lpstr>
      <vt:lpstr>Not just about statistics</vt:lpstr>
      <vt:lpstr>Learning Objectives</vt:lpstr>
      <vt:lpstr>PowerPoint Presentation</vt:lpstr>
      <vt:lpstr>Study Planning</vt:lpstr>
      <vt:lpstr>Why sample size?</vt:lpstr>
      <vt:lpstr>Estimation</vt:lpstr>
      <vt:lpstr>Inference</vt:lpstr>
      <vt:lpstr>Hypothesis testing and power</vt:lpstr>
      <vt:lpstr>Errors in hypothesis testing</vt:lpstr>
      <vt:lpstr>What is related to power?</vt:lpstr>
      <vt:lpstr>Example: cohort study</vt:lpstr>
      <vt:lpstr>PowerPoint Presentation</vt:lpstr>
      <vt:lpstr>PowerPoint Presentation</vt:lpstr>
      <vt:lpstr>Elements of power approach</vt:lpstr>
      <vt:lpstr>PowerPoint Presentation</vt:lpstr>
      <vt:lpstr>PowerPoint Presentation</vt:lpstr>
      <vt:lpstr>PowerPoint Presentation</vt:lpstr>
      <vt:lpstr>Difference in means</vt:lpstr>
      <vt:lpstr>Difference in proportions</vt:lpstr>
      <vt:lpstr>Commonly used models</vt:lpstr>
      <vt:lpstr>Commonly used models</vt:lpstr>
      <vt:lpstr>Effect Size and Variance</vt:lpstr>
      <vt:lpstr>Precision Approach: interval estimation</vt:lpstr>
      <vt:lpstr>PowerPoint Presentation</vt:lpstr>
      <vt:lpstr>Simulations: the ultimate tool</vt:lpstr>
      <vt:lpstr>A simulation example </vt:lpstr>
      <vt:lpstr>Sample size for clustered data</vt:lpstr>
      <vt:lpstr>Methods for non-normally distributed data</vt:lpstr>
      <vt:lpstr>Methods for non-normally distributed data</vt:lpstr>
      <vt:lpstr>Methods for non-normally distributed data</vt:lpstr>
      <vt:lpstr>Sampling from finite population</vt:lpstr>
      <vt:lpstr>Sampling from finite population</vt:lpstr>
      <vt:lpstr>What if I can not afford enough samples? </vt:lpstr>
      <vt:lpstr>PowerPoint Presentation</vt:lpstr>
      <vt:lpstr>To keep in mind… </vt:lpstr>
      <vt:lpstr>To keep in mind…</vt:lpstr>
      <vt:lpstr>To avoid</vt:lpstr>
      <vt:lpstr>“Post-hoc power? Don’t do it!” </vt:lpstr>
      <vt:lpstr>Post-hoc power example </vt:lpstr>
      <vt:lpstr>Post-hoc power (PASS 15) </vt:lpstr>
      <vt:lpstr>PowerPoint Presentation</vt:lpstr>
      <vt:lpstr>Revisit: what we’ve learned</vt:lpstr>
      <vt:lpstr>Some sample size tools</vt:lpstr>
      <vt:lpstr>Commercial software</vt:lpstr>
      <vt:lpstr>References and Resources</vt:lpstr>
      <vt:lpstr>Summary</vt:lpstr>
      <vt:lpstr>A review</vt:lpstr>
      <vt:lpstr>A review</vt:lpstr>
      <vt:lpstr>A review</vt:lpstr>
      <vt:lpstr>A review</vt:lpstr>
      <vt:lpstr>A review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2018-09-17T17:25:55Z</dcterms:created>
  <dcterms:modified xsi:type="dcterms:W3CDTF">2018-10-11T22:09:29Z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24000</vt:r8>
  </property>
  <property fmtid="{D5CDD505-2E9C-101B-9397-08002B2CF9AE}" pid="3" name="OAHPPLocation">
    <vt:lpwstr>2152;#ALL|9a2671d7-c4d2-4a5e-95f7-b27107612865</vt:lpwstr>
  </property>
  <property fmtid="{D5CDD505-2E9C-101B-9397-08002B2CF9AE}" pid="4" name="LocationMM">
    <vt:lpwstr>422;#Head Office|b5e52ff0-5b56-42f2-ab6d-c6fb6d7ecf23</vt:lpwstr>
  </property>
  <property fmtid="{D5CDD505-2E9C-101B-9397-08002B2CF9AE}" pid="5" name="LocationMMTaxHTField0">
    <vt:lpwstr>Head Office|b5e52ff0-5b56-42f2-ab6d-c6fb6d7ecf23</vt:lpwstr>
  </property>
  <property fmtid="{D5CDD505-2E9C-101B-9397-08002B2CF9AE}" pid="6" name="ContentTypeId">
    <vt:lpwstr>0x010100769233EC070682488CC0BD7621E7D715</vt:lpwstr>
  </property>
  <property fmtid="{D5CDD505-2E9C-101B-9397-08002B2CF9AE}" pid="7" name="ResourceCategory">
    <vt:lpwstr>579;#Templates|8b9833f7-6ddd-4a9e-82ef-b4e6b12e4151</vt:lpwstr>
  </property>
  <property fmtid="{D5CDD505-2E9C-101B-9397-08002B2CF9AE}" pid="8" name="PolicyIDMM">
    <vt:lpwstr/>
  </property>
  <property fmtid="{D5CDD505-2E9C-101B-9397-08002B2CF9AE}" pid="9" name="_dlc_DocIdItemGuid">
    <vt:lpwstr>bd31df01-e3b7-481c-af3d-141326f748ba</vt:lpwstr>
  </property>
</Properties>
</file>